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Lst>
  <p:sldSz cy="6858000" cx="9144000"/>
  <p:notesSz cx="6858000" cy="9144000"/>
  <p:embeddedFontLst>
    <p:embeddedFont>
      <p:font typeface="Century Gothic"/>
      <p:regular r:id="rId40"/>
      <p:bold r:id="rId41"/>
      <p:italic r:id="rId42"/>
      <p:boldItalic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font" Target="fonts/CenturyGothic-regular.fntdata"/><Relationship Id="rId20" Type="http://schemas.openxmlformats.org/officeDocument/2006/relationships/slide" Target="slides/slide16.xml"/><Relationship Id="rId42" Type="http://schemas.openxmlformats.org/officeDocument/2006/relationships/font" Target="fonts/CenturyGothic-italic.fntdata"/><Relationship Id="rId41" Type="http://schemas.openxmlformats.org/officeDocument/2006/relationships/font" Target="fonts/CenturyGothic-bold.fntdata"/><Relationship Id="rId22" Type="http://schemas.openxmlformats.org/officeDocument/2006/relationships/slide" Target="slides/slide18.xml"/><Relationship Id="rId21" Type="http://schemas.openxmlformats.org/officeDocument/2006/relationships/slide" Target="slides/slide17.xml"/><Relationship Id="rId43" Type="http://schemas.openxmlformats.org/officeDocument/2006/relationships/font" Target="fonts/CenturyGothic-boldItalic.fntdata"/><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slide" Target="slides/slide35.xml"/><Relationship Id="rId16" Type="http://schemas.openxmlformats.org/officeDocument/2006/relationships/slide" Target="slides/slide12.xml"/><Relationship Id="rId38" Type="http://schemas.openxmlformats.org/officeDocument/2006/relationships/slide" Target="slides/slide34.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800" cy="45720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3" y="0"/>
            <a:ext cx="2971800" cy="457200"/>
          </a:xfrm>
          <a:prstGeom prst="rect">
            <a:avLst/>
          </a:prstGeom>
          <a:noFill/>
          <a:ln>
            <a:noFill/>
          </a:ln>
        </p:spPr>
        <p:txBody>
          <a:bodyPr anchorCtr="0" anchor="t" bIns="91425" lIns="91425" spcFirstLastPara="1" rIns="91425" wrap="square" tIns="91425"/>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Shape 6"/>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800" cy="457200"/>
          </a:xfrm>
          <a:prstGeom prst="rect">
            <a:avLst/>
          </a:prstGeom>
          <a:noFill/>
          <a:ln>
            <a:noFill/>
          </a:ln>
        </p:spPr>
        <p:txBody>
          <a:bodyPr anchorCtr="0" anchor="b" bIns="91425" lIns="91425" spcFirstLastPara="1" rIns="91425" wrap="square" tIns="91425"/>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Shape 10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08" name="Shape 10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Shape 16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67" name="Shape 16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Shape 17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73" name="Shape 17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Shape 17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79" name="Shape 17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Shape 18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85" name="Shape 18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Shape 19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93" name="Shape 19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Shape 19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99" name="Shape 19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Shape 20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05" name="Shape 20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Shape 21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11" name="Shape 21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Shape 21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17" name="Shape 21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 name="Shape 221"/>
        <p:cNvGrpSpPr/>
        <p:nvPr/>
      </p:nvGrpSpPr>
      <p:grpSpPr>
        <a:xfrm>
          <a:off x="0" y="0"/>
          <a:ext cx="0" cy="0"/>
          <a:chOff x="0" y="0"/>
          <a:chExt cx="0" cy="0"/>
        </a:xfrm>
      </p:grpSpPr>
      <p:sp>
        <p:nvSpPr>
          <p:cNvPr id="222" name="Shape 22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23" name="Shape 22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Shape 11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15" name="Shape 11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Shape 22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29" name="Shape 22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 name="Shape 233"/>
        <p:cNvGrpSpPr/>
        <p:nvPr/>
      </p:nvGrpSpPr>
      <p:grpSpPr>
        <a:xfrm>
          <a:off x="0" y="0"/>
          <a:ext cx="0" cy="0"/>
          <a:chOff x="0" y="0"/>
          <a:chExt cx="0" cy="0"/>
        </a:xfrm>
      </p:grpSpPr>
      <p:sp>
        <p:nvSpPr>
          <p:cNvPr id="234" name="Shape 23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35" name="Shape 23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 name="Shape 239"/>
        <p:cNvGrpSpPr/>
        <p:nvPr/>
      </p:nvGrpSpPr>
      <p:grpSpPr>
        <a:xfrm>
          <a:off x="0" y="0"/>
          <a:ext cx="0" cy="0"/>
          <a:chOff x="0" y="0"/>
          <a:chExt cx="0" cy="0"/>
        </a:xfrm>
      </p:grpSpPr>
      <p:sp>
        <p:nvSpPr>
          <p:cNvPr id="240" name="Shape 24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41" name="Shape 24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Shape 24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49" name="Shape 24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3" name="Shape 253"/>
        <p:cNvGrpSpPr/>
        <p:nvPr/>
      </p:nvGrpSpPr>
      <p:grpSpPr>
        <a:xfrm>
          <a:off x="0" y="0"/>
          <a:ext cx="0" cy="0"/>
          <a:chOff x="0" y="0"/>
          <a:chExt cx="0" cy="0"/>
        </a:xfrm>
      </p:grpSpPr>
      <p:sp>
        <p:nvSpPr>
          <p:cNvPr id="254" name="Shape 25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55" name="Shape 25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 name="Shape 262"/>
        <p:cNvGrpSpPr/>
        <p:nvPr/>
      </p:nvGrpSpPr>
      <p:grpSpPr>
        <a:xfrm>
          <a:off x="0" y="0"/>
          <a:ext cx="0" cy="0"/>
          <a:chOff x="0" y="0"/>
          <a:chExt cx="0" cy="0"/>
        </a:xfrm>
      </p:grpSpPr>
      <p:sp>
        <p:nvSpPr>
          <p:cNvPr id="263" name="Shape 26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64" name="Shape 26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9" name="Shape 269"/>
        <p:cNvGrpSpPr/>
        <p:nvPr/>
      </p:nvGrpSpPr>
      <p:grpSpPr>
        <a:xfrm>
          <a:off x="0" y="0"/>
          <a:ext cx="0" cy="0"/>
          <a:chOff x="0" y="0"/>
          <a:chExt cx="0" cy="0"/>
        </a:xfrm>
      </p:grpSpPr>
      <p:sp>
        <p:nvSpPr>
          <p:cNvPr id="270" name="Shape 27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71" name="Shape 27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5" name="Shape 275"/>
        <p:cNvGrpSpPr/>
        <p:nvPr/>
      </p:nvGrpSpPr>
      <p:grpSpPr>
        <a:xfrm>
          <a:off x="0" y="0"/>
          <a:ext cx="0" cy="0"/>
          <a:chOff x="0" y="0"/>
          <a:chExt cx="0" cy="0"/>
        </a:xfrm>
      </p:grpSpPr>
      <p:sp>
        <p:nvSpPr>
          <p:cNvPr id="276" name="Shape 27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77" name="Shape 27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 name="Shape 284"/>
        <p:cNvGrpSpPr/>
        <p:nvPr/>
      </p:nvGrpSpPr>
      <p:grpSpPr>
        <a:xfrm>
          <a:off x="0" y="0"/>
          <a:ext cx="0" cy="0"/>
          <a:chOff x="0" y="0"/>
          <a:chExt cx="0" cy="0"/>
        </a:xfrm>
      </p:grpSpPr>
      <p:sp>
        <p:nvSpPr>
          <p:cNvPr id="285" name="Shape 28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86" name="Shape 28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0" name="Shape 290"/>
        <p:cNvGrpSpPr/>
        <p:nvPr/>
      </p:nvGrpSpPr>
      <p:grpSpPr>
        <a:xfrm>
          <a:off x="0" y="0"/>
          <a:ext cx="0" cy="0"/>
          <a:chOff x="0" y="0"/>
          <a:chExt cx="0" cy="0"/>
        </a:xfrm>
      </p:grpSpPr>
      <p:sp>
        <p:nvSpPr>
          <p:cNvPr id="291" name="Shape 29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92" name="Shape 29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Shape 12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2" name="Shape 12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6" name="Shape 296"/>
        <p:cNvGrpSpPr/>
        <p:nvPr/>
      </p:nvGrpSpPr>
      <p:grpSpPr>
        <a:xfrm>
          <a:off x="0" y="0"/>
          <a:ext cx="0" cy="0"/>
          <a:chOff x="0" y="0"/>
          <a:chExt cx="0" cy="0"/>
        </a:xfrm>
      </p:grpSpPr>
      <p:sp>
        <p:nvSpPr>
          <p:cNvPr id="297" name="Shape 29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8" name="Shape 298"/>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99" name="Shape 299"/>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3" name="Shape 303"/>
        <p:cNvGrpSpPr/>
        <p:nvPr/>
      </p:nvGrpSpPr>
      <p:grpSpPr>
        <a:xfrm>
          <a:off x="0" y="0"/>
          <a:ext cx="0" cy="0"/>
          <a:chOff x="0" y="0"/>
          <a:chExt cx="0" cy="0"/>
        </a:xfrm>
      </p:grpSpPr>
      <p:sp>
        <p:nvSpPr>
          <p:cNvPr id="304" name="Shape 30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05" name="Shape 30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9" name="Shape 309"/>
        <p:cNvGrpSpPr/>
        <p:nvPr/>
      </p:nvGrpSpPr>
      <p:grpSpPr>
        <a:xfrm>
          <a:off x="0" y="0"/>
          <a:ext cx="0" cy="0"/>
          <a:chOff x="0" y="0"/>
          <a:chExt cx="0" cy="0"/>
        </a:xfrm>
      </p:grpSpPr>
      <p:sp>
        <p:nvSpPr>
          <p:cNvPr id="310" name="Shape 31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11" name="Shape 31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Shape 31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17" name="Shape 31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 name="Shape 321"/>
        <p:cNvGrpSpPr/>
        <p:nvPr/>
      </p:nvGrpSpPr>
      <p:grpSpPr>
        <a:xfrm>
          <a:off x="0" y="0"/>
          <a:ext cx="0" cy="0"/>
          <a:chOff x="0" y="0"/>
          <a:chExt cx="0" cy="0"/>
        </a:xfrm>
      </p:grpSpPr>
      <p:sp>
        <p:nvSpPr>
          <p:cNvPr id="322" name="Shape 32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23" name="Shape 32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0" name="Shape 330"/>
        <p:cNvGrpSpPr/>
        <p:nvPr/>
      </p:nvGrpSpPr>
      <p:grpSpPr>
        <a:xfrm>
          <a:off x="0" y="0"/>
          <a:ext cx="0" cy="0"/>
          <a:chOff x="0" y="0"/>
          <a:chExt cx="0" cy="0"/>
        </a:xfrm>
      </p:grpSpPr>
      <p:sp>
        <p:nvSpPr>
          <p:cNvPr id="331" name="Shape 33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32" name="Shape 33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Shape 12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29" name="Shape 12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Shape 13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5" name="Shape 13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Shape 14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42" name="Shape 14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Shape 14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48" name="Shape 14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Shape 15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54" name="Shape 15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Shape 16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61" name="Shape 16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type="title">
  <p:cSld name="TITLE">
    <p:spTree>
      <p:nvGrpSpPr>
        <p:cNvPr id="16" name="Shape 16"/>
        <p:cNvGrpSpPr/>
        <p:nvPr/>
      </p:nvGrpSpPr>
      <p:grpSpPr>
        <a:xfrm>
          <a:off x="0" y="0"/>
          <a:ext cx="0" cy="0"/>
          <a:chOff x="0" y="0"/>
          <a:chExt cx="0" cy="0"/>
        </a:xfrm>
      </p:grpSpPr>
      <p:pic>
        <p:nvPicPr>
          <p:cNvPr descr="overlayTitle.png" id="17" name="Shape 17"/>
          <p:cNvPicPr preferRelativeResize="0"/>
          <p:nvPr/>
        </p:nvPicPr>
        <p:blipFill rotWithShape="1">
          <a:blip r:embed="rId2">
            <a:alphaModFix/>
          </a:blip>
          <a:srcRect b="0" l="0" r="0" t="0"/>
          <a:stretch/>
        </p:blipFill>
        <p:spPr>
          <a:xfrm>
            <a:off x="0" y="0"/>
            <a:ext cx="9144000" cy="6858000"/>
          </a:xfrm>
          <a:prstGeom prst="rect">
            <a:avLst/>
          </a:prstGeom>
          <a:noFill/>
          <a:ln>
            <a:noFill/>
          </a:ln>
        </p:spPr>
      </p:pic>
      <p:sp>
        <p:nvSpPr>
          <p:cNvPr id="18" name="Shape 18"/>
          <p:cNvSpPr txBox="1"/>
          <p:nvPr>
            <p:ph type="ctrTitle"/>
          </p:nvPr>
        </p:nvSpPr>
        <p:spPr>
          <a:xfrm>
            <a:off x="779463" y="1597025"/>
            <a:ext cx="7583488" cy="1679575"/>
          </a:xfrm>
          <a:prstGeom prst="rect">
            <a:avLst/>
          </a:prstGeom>
          <a:noFill/>
          <a:ln>
            <a:noFill/>
          </a:ln>
        </p:spPr>
        <p:txBody>
          <a:bodyPr anchorCtr="0" anchor="b" bIns="91425" lIns="91425" spcFirstLastPara="1" rIns="91425" wrap="square" tIns="91425"/>
          <a:lstStyle>
            <a:lvl1pPr lvl="0" marR="0" rtl="0" algn="ctr">
              <a:lnSpc>
                <a:spcPct val="95000"/>
              </a:lnSpc>
              <a:spcBef>
                <a:spcPts val="0"/>
              </a:spcBef>
              <a:spcAft>
                <a:spcPts val="0"/>
              </a:spcAft>
              <a:buClr>
                <a:schemeClr val="lt1"/>
              </a:buClr>
              <a:buSzPts val="5400"/>
              <a:buFont typeface="Century Gothic"/>
              <a:buNone/>
              <a:defRPr b="1" i="0" sz="5400" u="none" cap="none" strike="noStrike">
                <a:solidFill>
                  <a:schemeClr val="l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9" name="Shape 19"/>
          <p:cNvSpPr txBox="1"/>
          <p:nvPr>
            <p:ph idx="1" type="subTitle"/>
          </p:nvPr>
        </p:nvSpPr>
        <p:spPr>
          <a:xfrm>
            <a:off x="779463" y="3276600"/>
            <a:ext cx="7583487" cy="1752600"/>
          </a:xfrm>
          <a:prstGeom prst="rect">
            <a:avLst/>
          </a:prstGeom>
          <a:noFill/>
          <a:ln>
            <a:noFill/>
          </a:ln>
        </p:spPr>
        <p:txBody>
          <a:bodyPr anchorCtr="0" anchor="t" bIns="91425" lIns="91425" spcFirstLastPara="1" rIns="91425" wrap="square" tIns="91425"/>
          <a:lstStyle>
            <a:lvl1pPr lvl="0" marR="0" rtl="0" algn="ctr">
              <a:lnSpc>
                <a:spcPct val="110000"/>
              </a:lnSpc>
              <a:spcBef>
                <a:spcPts val="600"/>
              </a:spcBef>
              <a:spcAft>
                <a:spcPts val="0"/>
              </a:spcAft>
              <a:buClr>
                <a:schemeClr val="lt1"/>
              </a:buClr>
              <a:buSzPts val="2160"/>
              <a:buFont typeface="Noto Sans Symbols"/>
              <a:buNone/>
              <a:defRPr b="0" i="0" sz="2400" u="none" cap="none" strike="noStrike">
                <a:solidFill>
                  <a:schemeClr val="lt1"/>
                </a:solidFill>
                <a:latin typeface="Century Gothic"/>
                <a:ea typeface="Century Gothic"/>
                <a:cs typeface="Century Gothic"/>
                <a:sym typeface="Century Gothic"/>
              </a:defRPr>
            </a:lvl1pPr>
            <a:lvl2pPr lvl="1" marR="0" rtl="0" algn="ctr">
              <a:spcBef>
                <a:spcPts val="1000"/>
              </a:spcBef>
              <a:spcAft>
                <a:spcPts val="0"/>
              </a:spcAft>
              <a:buClr>
                <a:srgbClr val="888888"/>
              </a:buClr>
              <a:buSzPts val="1980"/>
              <a:buFont typeface="Noto Sans Symbols"/>
              <a:buNone/>
              <a:defRPr b="0" i="0" sz="2200" u="none" cap="none" strike="noStrike">
                <a:solidFill>
                  <a:srgbClr val="888888"/>
                </a:solidFill>
                <a:latin typeface="Century Gothic"/>
                <a:ea typeface="Century Gothic"/>
                <a:cs typeface="Century Gothic"/>
                <a:sym typeface="Century Gothic"/>
              </a:defRPr>
            </a:lvl2pPr>
            <a:lvl3pPr lvl="2" marR="0" rtl="0" algn="ctr">
              <a:spcBef>
                <a:spcPts val="1000"/>
              </a:spcBef>
              <a:spcAft>
                <a:spcPts val="0"/>
              </a:spcAft>
              <a:buClr>
                <a:srgbClr val="888888"/>
              </a:buClr>
              <a:buSzPts val="1800"/>
              <a:buFont typeface="Noto Sans Symbols"/>
              <a:buNone/>
              <a:defRPr b="0" i="0" sz="2000" u="none" cap="none" strike="noStrike">
                <a:solidFill>
                  <a:srgbClr val="888888"/>
                </a:solidFill>
                <a:latin typeface="Century Gothic"/>
                <a:ea typeface="Century Gothic"/>
                <a:cs typeface="Century Gothic"/>
                <a:sym typeface="Century Gothic"/>
              </a:defRPr>
            </a:lvl3pPr>
            <a:lvl4pPr lvl="3" marR="0" rtl="0" algn="ctr">
              <a:spcBef>
                <a:spcPts val="1000"/>
              </a:spcBef>
              <a:spcAft>
                <a:spcPts val="0"/>
              </a:spcAft>
              <a:buClr>
                <a:srgbClr val="888888"/>
              </a:buClr>
              <a:buSzPts val="1620"/>
              <a:buFont typeface="Noto Sans Symbols"/>
              <a:buNone/>
              <a:defRPr b="0" i="0" sz="1800" u="none" cap="none" strike="noStrike">
                <a:solidFill>
                  <a:srgbClr val="888888"/>
                </a:solidFill>
                <a:latin typeface="Century Gothic"/>
                <a:ea typeface="Century Gothic"/>
                <a:cs typeface="Century Gothic"/>
                <a:sym typeface="Century Gothic"/>
              </a:defRPr>
            </a:lvl4pPr>
            <a:lvl5pPr lvl="4" marR="0" rtl="0" algn="ctr">
              <a:spcBef>
                <a:spcPts val="1000"/>
              </a:spcBef>
              <a:spcAft>
                <a:spcPts val="0"/>
              </a:spcAft>
              <a:buClr>
                <a:srgbClr val="888888"/>
              </a:buClr>
              <a:buSzPts val="1620"/>
              <a:buFont typeface="Noto Sans Symbols"/>
              <a:buNone/>
              <a:defRPr b="0" i="0" sz="1800" u="none" cap="none" strike="noStrike">
                <a:solidFill>
                  <a:srgbClr val="888888"/>
                </a:solidFill>
                <a:latin typeface="Century Gothic"/>
                <a:ea typeface="Century Gothic"/>
                <a:cs typeface="Century Gothic"/>
                <a:sym typeface="Century Gothic"/>
              </a:defRPr>
            </a:lvl5pPr>
            <a:lvl6pPr lvl="5" marR="0" rtl="0" algn="ctr">
              <a:spcBef>
                <a:spcPts val="1000"/>
              </a:spcBef>
              <a:spcAft>
                <a:spcPts val="0"/>
              </a:spcAft>
              <a:buClr>
                <a:srgbClr val="888888"/>
              </a:buClr>
              <a:buSzPts val="1620"/>
              <a:buFont typeface="Noto Sans Symbols"/>
              <a:buNone/>
              <a:defRPr b="0" i="0" sz="1800" u="none" cap="none" strike="noStrike">
                <a:solidFill>
                  <a:srgbClr val="888888"/>
                </a:solidFill>
                <a:latin typeface="Century Gothic"/>
                <a:ea typeface="Century Gothic"/>
                <a:cs typeface="Century Gothic"/>
                <a:sym typeface="Century Gothic"/>
              </a:defRPr>
            </a:lvl6pPr>
            <a:lvl7pPr lvl="6" marR="0" rtl="0" algn="ctr">
              <a:spcBef>
                <a:spcPts val="1000"/>
              </a:spcBef>
              <a:spcAft>
                <a:spcPts val="0"/>
              </a:spcAft>
              <a:buClr>
                <a:srgbClr val="888888"/>
              </a:buClr>
              <a:buSzPts val="1620"/>
              <a:buFont typeface="Noto Sans Symbols"/>
              <a:buNone/>
              <a:defRPr b="0" i="0" sz="1800" u="none" cap="none" strike="noStrike">
                <a:solidFill>
                  <a:srgbClr val="888888"/>
                </a:solidFill>
                <a:latin typeface="Century Gothic"/>
                <a:ea typeface="Century Gothic"/>
                <a:cs typeface="Century Gothic"/>
                <a:sym typeface="Century Gothic"/>
              </a:defRPr>
            </a:lvl7pPr>
            <a:lvl8pPr lvl="7" marR="0" rtl="0" algn="ctr">
              <a:spcBef>
                <a:spcPts val="1000"/>
              </a:spcBef>
              <a:spcAft>
                <a:spcPts val="0"/>
              </a:spcAft>
              <a:buClr>
                <a:srgbClr val="888888"/>
              </a:buClr>
              <a:buSzPts val="1620"/>
              <a:buFont typeface="Noto Sans Symbols"/>
              <a:buNone/>
              <a:defRPr b="0" i="0" sz="1800" u="none" cap="none" strike="noStrike">
                <a:solidFill>
                  <a:srgbClr val="888888"/>
                </a:solidFill>
                <a:latin typeface="Century Gothic"/>
                <a:ea typeface="Century Gothic"/>
                <a:cs typeface="Century Gothic"/>
                <a:sym typeface="Century Gothic"/>
              </a:defRPr>
            </a:lvl8pPr>
            <a:lvl9pPr lvl="8" marR="0" rtl="0" algn="ctr">
              <a:spcBef>
                <a:spcPts val="1000"/>
              </a:spcBef>
              <a:spcAft>
                <a:spcPts val="0"/>
              </a:spcAft>
              <a:buClr>
                <a:srgbClr val="888888"/>
              </a:buClr>
              <a:buSzPts val="1620"/>
              <a:buFont typeface="Noto Sans Symbols"/>
              <a:buNone/>
              <a:defRPr b="0" i="0" sz="1800" u="none" cap="none" strike="noStrike">
                <a:solidFill>
                  <a:srgbClr val="888888"/>
                </a:solidFill>
                <a:latin typeface="Century Gothic"/>
                <a:ea typeface="Century Gothic"/>
                <a:cs typeface="Century Gothic"/>
                <a:sym typeface="Century Gothic"/>
              </a:defRPr>
            </a:lvl9pPr>
          </a:lstStyle>
          <a:p/>
        </p:txBody>
      </p:sp>
      <p:sp>
        <p:nvSpPr>
          <p:cNvPr id="20" name="Shape 20"/>
          <p:cNvSpPr txBox="1"/>
          <p:nvPr>
            <p:ph idx="10" type="dt"/>
          </p:nvPr>
        </p:nvSpPr>
        <p:spPr>
          <a:xfrm>
            <a:off x="5486400" y="6172200"/>
            <a:ext cx="3200400" cy="365125"/>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21" name="Shape 21"/>
          <p:cNvSpPr txBox="1"/>
          <p:nvPr>
            <p:ph idx="11" type="ftr"/>
          </p:nvPr>
        </p:nvSpPr>
        <p:spPr>
          <a:xfrm>
            <a:off x="457200" y="6172200"/>
            <a:ext cx="3200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22" name="Shape 22"/>
          <p:cNvSpPr txBox="1"/>
          <p:nvPr>
            <p:ph idx="12" type="sldNum"/>
          </p:nvPr>
        </p:nvSpPr>
        <p:spPr>
          <a:xfrm>
            <a:off x="4305300" y="6172200"/>
            <a:ext cx="533400"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showMasterSp="0">
  <p:cSld name="Picture with Caption">
    <p:spTree>
      <p:nvGrpSpPr>
        <p:cNvPr id="78" name="Shape 78"/>
        <p:cNvGrpSpPr/>
        <p:nvPr/>
      </p:nvGrpSpPr>
      <p:grpSpPr>
        <a:xfrm>
          <a:off x="0" y="0"/>
          <a:ext cx="0" cy="0"/>
          <a:chOff x="0" y="0"/>
          <a:chExt cx="0" cy="0"/>
        </a:xfrm>
      </p:grpSpPr>
      <p:pic>
        <p:nvPicPr>
          <p:cNvPr descr="overlayBlank.png" id="79" name="Shape 79"/>
          <p:cNvPicPr preferRelativeResize="0"/>
          <p:nvPr/>
        </p:nvPicPr>
        <p:blipFill rotWithShape="1">
          <a:blip r:embed="rId2">
            <a:alphaModFix/>
          </a:blip>
          <a:srcRect b="0" l="0" r="0" t="0"/>
          <a:stretch/>
        </p:blipFill>
        <p:spPr>
          <a:xfrm>
            <a:off x="0" y="0"/>
            <a:ext cx="9144000" cy="6858000"/>
          </a:xfrm>
          <a:prstGeom prst="rect">
            <a:avLst/>
          </a:prstGeom>
          <a:noFill/>
          <a:ln>
            <a:noFill/>
          </a:ln>
        </p:spPr>
      </p:pic>
      <p:sp>
        <p:nvSpPr>
          <p:cNvPr id="80" name="Shape 80"/>
          <p:cNvSpPr txBox="1"/>
          <p:nvPr>
            <p:ph type="title"/>
          </p:nvPr>
        </p:nvSpPr>
        <p:spPr>
          <a:xfrm>
            <a:off x="966787" y="838200"/>
            <a:ext cx="3474720" cy="1619250"/>
          </a:xfrm>
          <a:prstGeom prst="rect">
            <a:avLst/>
          </a:prstGeom>
          <a:noFill/>
          <a:ln>
            <a:noFill/>
          </a:ln>
        </p:spPr>
        <p:txBody>
          <a:bodyPr anchorCtr="0" anchor="b" bIns="91425" lIns="91425" spcFirstLastPara="1" rIns="91425" wrap="square" tIns="91425"/>
          <a:lstStyle>
            <a:lvl1pPr lvl="0" marR="0" rtl="0" algn="ctr">
              <a:lnSpc>
                <a:spcPct val="95000"/>
              </a:lnSpc>
              <a:spcBef>
                <a:spcPts val="0"/>
              </a:spcBef>
              <a:spcAft>
                <a:spcPts val="0"/>
              </a:spcAft>
              <a:buClr>
                <a:schemeClr val="lt1"/>
              </a:buClr>
              <a:buSzPts val="3000"/>
              <a:buFont typeface="Century Gothic"/>
              <a:buNone/>
              <a:defRPr b="1" i="0" sz="3000" u="none" cap="none" strike="noStrike">
                <a:solidFill>
                  <a:schemeClr val="l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1" name="Shape 81"/>
          <p:cNvSpPr/>
          <p:nvPr>
            <p:ph idx="2" type="pic"/>
          </p:nvPr>
        </p:nvSpPr>
        <p:spPr>
          <a:xfrm>
            <a:off x="4727892" y="838200"/>
            <a:ext cx="3474720" cy="4572000"/>
          </a:xfrm>
          <a:prstGeom prst="roundRect">
            <a:avLst>
              <a:gd fmla="val 10888" name="adj"/>
            </a:avLst>
          </a:prstGeom>
          <a:solidFill>
            <a:srgbClr val="BFBFBF"/>
          </a:solidFill>
          <a:ln>
            <a:noFill/>
          </a:ln>
          <a:effectLst>
            <a:reflection blurRad="0" dir="5400000" dist="50800" endA="300" endPos="25500" fadeDir="5400000" kx="0" rotWithShape="0" algn="bl" stA="20000" stPos="0" sy="-100000" ky="0"/>
          </a:effectLst>
        </p:spPr>
        <p:txBody>
          <a:bodyPr anchorCtr="0" anchor="t" bIns="91425" lIns="91425" spcFirstLastPara="1" rIns="91425" wrap="square" tIns="91425"/>
          <a:lstStyle>
            <a:lvl1pPr lvl="0" marR="0" rtl="0" algn="l">
              <a:spcBef>
                <a:spcPts val="2000"/>
              </a:spcBef>
              <a:spcAft>
                <a:spcPts val="0"/>
              </a:spcAft>
              <a:buClr>
                <a:schemeClr val="lt1"/>
              </a:buClr>
              <a:buSzPts val="1800"/>
              <a:buFont typeface="Noto Sans Symbols"/>
              <a:buNone/>
              <a:defRPr b="1" i="0" sz="2000" u="none" cap="none" strike="noStrike">
                <a:solidFill>
                  <a:schemeClr val="lt1"/>
                </a:solidFill>
                <a:latin typeface="Century Gothic"/>
                <a:ea typeface="Century Gothic"/>
                <a:cs typeface="Century Gothic"/>
                <a:sym typeface="Century Gothic"/>
              </a:defRPr>
            </a:lvl1pPr>
            <a:lvl2pPr lvl="1" marR="0" rtl="0" algn="l">
              <a:spcBef>
                <a:spcPts val="1000"/>
              </a:spcBef>
              <a:spcAft>
                <a:spcPts val="0"/>
              </a:spcAft>
              <a:buClr>
                <a:schemeClr val="lt1"/>
              </a:buClr>
              <a:buSzPts val="2520"/>
              <a:buFont typeface="Noto Sans Symbols"/>
              <a:buNone/>
              <a:defRPr b="0" i="0" sz="2800" u="none" cap="none" strike="noStrike">
                <a:solidFill>
                  <a:schemeClr val="lt1"/>
                </a:solidFill>
                <a:latin typeface="Century Gothic"/>
                <a:ea typeface="Century Gothic"/>
                <a:cs typeface="Century Gothic"/>
                <a:sym typeface="Century Gothic"/>
              </a:defRPr>
            </a:lvl2pPr>
            <a:lvl3pPr lvl="2" marR="0" rtl="0" algn="l">
              <a:spcBef>
                <a:spcPts val="1000"/>
              </a:spcBef>
              <a:spcAft>
                <a:spcPts val="0"/>
              </a:spcAft>
              <a:buClr>
                <a:schemeClr val="lt1"/>
              </a:buClr>
              <a:buSzPts val="2160"/>
              <a:buFont typeface="Noto Sans Symbols"/>
              <a:buNone/>
              <a:defRPr b="0" i="0" sz="2400" u="none" cap="none" strike="noStrike">
                <a:solidFill>
                  <a:schemeClr val="lt1"/>
                </a:solidFill>
                <a:latin typeface="Century Gothic"/>
                <a:ea typeface="Century Gothic"/>
                <a:cs typeface="Century Gothic"/>
                <a:sym typeface="Century Gothic"/>
              </a:defRPr>
            </a:lvl3pPr>
            <a:lvl4pPr lvl="3"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4pPr>
            <a:lvl5pPr lvl="4"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5pPr>
            <a:lvl6pPr lvl="5"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6pPr>
            <a:lvl7pPr lvl="6"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7pPr>
            <a:lvl8pPr lvl="7"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8pPr>
            <a:lvl9pPr lvl="8"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9pPr>
          </a:lstStyle>
          <a:p/>
        </p:txBody>
      </p:sp>
      <p:sp>
        <p:nvSpPr>
          <p:cNvPr id="82" name="Shape 82"/>
          <p:cNvSpPr txBox="1"/>
          <p:nvPr>
            <p:ph idx="1" type="body"/>
          </p:nvPr>
        </p:nvSpPr>
        <p:spPr>
          <a:xfrm>
            <a:off x="966787" y="2474258"/>
            <a:ext cx="3474720" cy="2743200"/>
          </a:xfrm>
          <a:prstGeom prst="rect">
            <a:avLst/>
          </a:prstGeom>
          <a:noFill/>
          <a:ln>
            <a:noFill/>
          </a:ln>
        </p:spPr>
        <p:txBody>
          <a:bodyPr anchorCtr="0" anchor="t" bIns="91425" lIns="91425" spcFirstLastPara="1" rIns="91425" wrap="square" tIns="91425"/>
          <a:lstStyle>
            <a:lvl1pPr indent="-228600" lvl="0" marL="457200" marR="0" rtl="0" algn="ctr">
              <a:lnSpc>
                <a:spcPct val="110000"/>
              </a:lnSpc>
              <a:spcBef>
                <a:spcPts val="600"/>
              </a:spcBef>
              <a:spcAft>
                <a:spcPts val="0"/>
              </a:spcAft>
              <a:buClr>
                <a:schemeClr val="lt1"/>
              </a:buClr>
              <a:buSzPts val="1620"/>
              <a:buFont typeface="Noto Sans Symbols"/>
              <a:buNone/>
              <a:defRPr b="0" i="0" sz="1800" u="none" cap="none" strike="noStrike">
                <a:solidFill>
                  <a:schemeClr val="lt1"/>
                </a:solidFill>
                <a:latin typeface="Century Gothic"/>
                <a:ea typeface="Century Gothic"/>
                <a:cs typeface="Century Gothic"/>
                <a:sym typeface="Century Gothic"/>
              </a:defRPr>
            </a:lvl1pPr>
            <a:lvl2pPr indent="-228600" lvl="1" marL="914400" marR="0" rtl="0" algn="l">
              <a:spcBef>
                <a:spcPts val="1000"/>
              </a:spcBef>
              <a:spcAft>
                <a:spcPts val="0"/>
              </a:spcAft>
              <a:buClr>
                <a:schemeClr val="lt1"/>
              </a:buClr>
              <a:buSzPts val="1080"/>
              <a:buFont typeface="Noto Sans Symbols"/>
              <a:buNone/>
              <a:defRPr b="0" i="0" sz="1200" u="none" cap="none" strike="noStrike">
                <a:solidFill>
                  <a:schemeClr val="lt1"/>
                </a:solidFill>
                <a:latin typeface="Century Gothic"/>
                <a:ea typeface="Century Gothic"/>
                <a:cs typeface="Century Gothic"/>
                <a:sym typeface="Century Gothic"/>
              </a:defRPr>
            </a:lvl2pPr>
            <a:lvl3pPr indent="-228600" lvl="2" marL="1371600" marR="0" rtl="0" algn="l">
              <a:spcBef>
                <a:spcPts val="1000"/>
              </a:spcBef>
              <a:spcAft>
                <a:spcPts val="0"/>
              </a:spcAft>
              <a:buClr>
                <a:schemeClr val="lt1"/>
              </a:buClr>
              <a:buSzPts val="900"/>
              <a:buFont typeface="Noto Sans Symbols"/>
              <a:buNone/>
              <a:defRPr b="0" i="0" sz="1000" u="none" cap="none" strike="noStrike">
                <a:solidFill>
                  <a:schemeClr val="lt1"/>
                </a:solidFill>
                <a:latin typeface="Century Gothic"/>
                <a:ea typeface="Century Gothic"/>
                <a:cs typeface="Century Gothic"/>
                <a:sym typeface="Century Gothic"/>
              </a:defRPr>
            </a:lvl3pPr>
            <a:lvl4pPr indent="-228600" lvl="3" marL="18288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4pPr>
            <a:lvl5pPr indent="-228600" lvl="4" marL="22860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5pPr>
            <a:lvl6pPr indent="-228600" lvl="5" marL="27432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6pPr>
            <a:lvl7pPr indent="-228600" lvl="6" marL="32004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7pPr>
            <a:lvl8pPr indent="-228600" lvl="7" marL="36576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8pPr>
            <a:lvl9pPr indent="-228600" lvl="8" marL="41148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9pPr>
          </a:lstStyle>
          <a:p/>
        </p:txBody>
      </p:sp>
      <p:sp>
        <p:nvSpPr>
          <p:cNvPr id="83" name="Shape 83"/>
          <p:cNvSpPr txBox="1"/>
          <p:nvPr>
            <p:ph idx="10" type="dt"/>
          </p:nvPr>
        </p:nvSpPr>
        <p:spPr>
          <a:xfrm>
            <a:off x="5486400" y="6172200"/>
            <a:ext cx="3200400" cy="365125"/>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84" name="Shape 84"/>
          <p:cNvSpPr txBox="1"/>
          <p:nvPr>
            <p:ph idx="11" type="ftr"/>
          </p:nvPr>
        </p:nvSpPr>
        <p:spPr>
          <a:xfrm>
            <a:off x="457200" y="6172200"/>
            <a:ext cx="3200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85" name="Shape 85"/>
          <p:cNvSpPr txBox="1"/>
          <p:nvPr>
            <p:ph idx="12" type="sldNum"/>
          </p:nvPr>
        </p:nvSpPr>
        <p:spPr>
          <a:xfrm>
            <a:off x="4305300" y="6172200"/>
            <a:ext cx="533400"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Alt.">
  <p:cSld name="Picture with Caption, Alt.">
    <p:spTree>
      <p:nvGrpSpPr>
        <p:cNvPr id="86" name="Shape 86"/>
        <p:cNvGrpSpPr/>
        <p:nvPr/>
      </p:nvGrpSpPr>
      <p:grpSpPr>
        <a:xfrm>
          <a:off x="0" y="0"/>
          <a:ext cx="0" cy="0"/>
          <a:chOff x="0" y="0"/>
          <a:chExt cx="0" cy="0"/>
        </a:xfrm>
      </p:grpSpPr>
      <p:sp>
        <p:nvSpPr>
          <p:cNvPr id="87" name="Shape 87"/>
          <p:cNvSpPr txBox="1"/>
          <p:nvPr>
            <p:ph type="title"/>
          </p:nvPr>
        </p:nvSpPr>
        <p:spPr>
          <a:xfrm>
            <a:off x="779463" y="89647"/>
            <a:ext cx="7583488" cy="1143000"/>
          </a:xfrm>
          <a:prstGeom prst="rect">
            <a:avLst/>
          </a:prstGeom>
          <a:noFill/>
          <a:ln>
            <a:noFill/>
          </a:ln>
        </p:spPr>
        <p:txBody>
          <a:bodyPr anchorCtr="0" anchor="ctr" bIns="91425" lIns="91425" spcFirstLastPara="1" rIns="91425" wrap="square" tIns="91425"/>
          <a:lstStyle>
            <a:lvl1pPr lvl="0" marR="0" rtl="0" algn="ctr">
              <a:lnSpc>
                <a:spcPct val="95000"/>
              </a:lnSpc>
              <a:spcBef>
                <a:spcPts val="0"/>
              </a:spcBef>
              <a:spcAft>
                <a:spcPts val="0"/>
              </a:spcAft>
              <a:buClr>
                <a:schemeClr val="lt1"/>
              </a:buClr>
              <a:buSzPts val="4800"/>
              <a:buFont typeface="Century Gothic"/>
              <a:buNone/>
              <a:defRPr b="1" i="0" sz="4800" u="none" cap="none" strike="noStrike">
                <a:solidFill>
                  <a:schemeClr val="l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8" name="Shape 88"/>
          <p:cNvSpPr txBox="1"/>
          <p:nvPr>
            <p:ph idx="10" type="dt"/>
          </p:nvPr>
        </p:nvSpPr>
        <p:spPr>
          <a:xfrm>
            <a:off x="5486400" y="6172200"/>
            <a:ext cx="3200400" cy="365125"/>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89" name="Shape 89"/>
          <p:cNvSpPr txBox="1"/>
          <p:nvPr>
            <p:ph idx="11" type="ftr"/>
          </p:nvPr>
        </p:nvSpPr>
        <p:spPr>
          <a:xfrm>
            <a:off x="457200" y="6172200"/>
            <a:ext cx="3200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90" name="Shape 90"/>
          <p:cNvSpPr txBox="1"/>
          <p:nvPr>
            <p:ph idx="12" type="sldNum"/>
          </p:nvPr>
        </p:nvSpPr>
        <p:spPr>
          <a:xfrm>
            <a:off x="4305300" y="6172200"/>
            <a:ext cx="533400"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
        <p:nvSpPr>
          <p:cNvPr id="91" name="Shape 91"/>
          <p:cNvSpPr txBox="1"/>
          <p:nvPr>
            <p:ph idx="1" type="body"/>
          </p:nvPr>
        </p:nvSpPr>
        <p:spPr>
          <a:xfrm>
            <a:off x="779463" y="1371600"/>
            <a:ext cx="7583488" cy="1371600"/>
          </a:xfrm>
          <a:prstGeom prst="rect">
            <a:avLst/>
          </a:prstGeom>
          <a:noFill/>
          <a:ln>
            <a:noFill/>
          </a:ln>
        </p:spPr>
        <p:txBody>
          <a:bodyPr anchorCtr="0" anchor="t" bIns="91425" lIns="91425" spcFirstLastPara="1" rIns="91425" wrap="square" tIns="91425"/>
          <a:lstStyle>
            <a:lvl1pPr indent="-228600" lvl="0" marL="457200" marR="0" rtl="0" algn="ctr">
              <a:lnSpc>
                <a:spcPct val="110000"/>
              </a:lnSpc>
              <a:spcBef>
                <a:spcPts val="600"/>
              </a:spcBef>
              <a:spcAft>
                <a:spcPts val="0"/>
              </a:spcAft>
              <a:buClr>
                <a:schemeClr val="lt1"/>
              </a:buClr>
              <a:buSzPts val="1620"/>
              <a:buFont typeface="Noto Sans Symbols"/>
              <a:buNone/>
              <a:defRPr b="0" i="0" sz="1800" u="none" cap="none" strike="noStrike">
                <a:solidFill>
                  <a:schemeClr val="lt1"/>
                </a:solidFill>
                <a:latin typeface="Century Gothic"/>
                <a:ea typeface="Century Gothic"/>
                <a:cs typeface="Century Gothic"/>
                <a:sym typeface="Century Gothic"/>
              </a:defRPr>
            </a:lvl1pPr>
            <a:lvl2pPr indent="-228600" lvl="1" marL="914400" marR="0" rtl="0" algn="l">
              <a:spcBef>
                <a:spcPts val="1000"/>
              </a:spcBef>
              <a:spcAft>
                <a:spcPts val="0"/>
              </a:spcAft>
              <a:buClr>
                <a:schemeClr val="lt1"/>
              </a:buClr>
              <a:buSzPts val="1080"/>
              <a:buFont typeface="Noto Sans Symbols"/>
              <a:buNone/>
              <a:defRPr b="0" i="0" sz="1200" u="none" cap="none" strike="noStrike">
                <a:solidFill>
                  <a:schemeClr val="lt1"/>
                </a:solidFill>
                <a:latin typeface="Century Gothic"/>
                <a:ea typeface="Century Gothic"/>
                <a:cs typeface="Century Gothic"/>
                <a:sym typeface="Century Gothic"/>
              </a:defRPr>
            </a:lvl2pPr>
            <a:lvl3pPr indent="-228600" lvl="2" marL="1371600" marR="0" rtl="0" algn="l">
              <a:spcBef>
                <a:spcPts val="1000"/>
              </a:spcBef>
              <a:spcAft>
                <a:spcPts val="0"/>
              </a:spcAft>
              <a:buClr>
                <a:schemeClr val="lt1"/>
              </a:buClr>
              <a:buSzPts val="900"/>
              <a:buFont typeface="Noto Sans Symbols"/>
              <a:buNone/>
              <a:defRPr b="0" i="0" sz="1000" u="none" cap="none" strike="noStrike">
                <a:solidFill>
                  <a:schemeClr val="lt1"/>
                </a:solidFill>
                <a:latin typeface="Century Gothic"/>
                <a:ea typeface="Century Gothic"/>
                <a:cs typeface="Century Gothic"/>
                <a:sym typeface="Century Gothic"/>
              </a:defRPr>
            </a:lvl3pPr>
            <a:lvl4pPr indent="-228600" lvl="3" marL="18288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4pPr>
            <a:lvl5pPr indent="-228600" lvl="4" marL="22860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5pPr>
            <a:lvl6pPr indent="-228600" lvl="5" marL="27432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6pPr>
            <a:lvl7pPr indent="-228600" lvl="6" marL="32004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7pPr>
            <a:lvl8pPr indent="-228600" lvl="7" marL="36576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8pPr>
            <a:lvl9pPr indent="-228600" lvl="8" marL="41148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9pPr>
          </a:lstStyle>
          <a:p/>
        </p:txBody>
      </p:sp>
      <p:sp>
        <p:nvSpPr>
          <p:cNvPr id="92" name="Shape 92"/>
          <p:cNvSpPr/>
          <p:nvPr>
            <p:ph idx="2" type="pic"/>
          </p:nvPr>
        </p:nvSpPr>
        <p:spPr>
          <a:xfrm>
            <a:off x="2514600" y="2743200"/>
            <a:ext cx="4114800" cy="2819400"/>
          </a:xfrm>
          <a:prstGeom prst="roundRect">
            <a:avLst>
              <a:gd fmla="val 10888" name="adj"/>
            </a:avLst>
          </a:prstGeom>
          <a:solidFill>
            <a:srgbClr val="BFBFBF"/>
          </a:solidFill>
          <a:ln>
            <a:noFill/>
          </a:ln>
          <a:effectLst>
            <a:reflection blurRad="0" dir="5400000" dist="50800" endA="300" endPos="38500" fadeDir="5400000" kx="0" rotWithShape="0" algn="bl" stA="20000" stPos="0" sy="-100000" ky="0"/>
          </a:effectLst>
        </p:spPr>
        <p:txBody>
          <a:bodyPr anchorCtr="0" anchor="t" bIns="91425" lIns="91425" spcFirstLastPara="1" rIns="91425" wrap="square" tIns="91425"/>
          <a:lstStyle>
            <a:lvl1pPr lvl="0" marR="0" rtl="0" algn="l">
              <a:spcBef>
                <a:spcPts val="2000"/>
              </a:spcBef>
              <a:spcAft>
                <a:spcPts val="0"/>
              </a:spcAft>
              <a:buClr>
                <a:schemeClr val="lt1"/>
              </a:buClr>
              <a:buSzPts val="1800"/>
              <a:buFont typeface="Noto Sans Symbols"/>
              <a:buNone/>
              <a:defRPr b="1" i="0" sz="2000" u="none" cap="none" strike="noStrike">
                <a:solidFill>
                  <a:schemeClr val="lt1"/>
                </a:solidFill>
                <a:latin typeface="Century Gothic"/>
                <a:ea typeface="Century Gothic"/>
                <a:cs typeface="Century Gothic"/>
                <a:sym typeface="Century Gothic"/>
              </a:defRPr>
            </a:lvl1pPr>
            <a:lvl2pPr lvl="1" marR="0" rtl="0" algn="l">
              <a:spcBef>
                <a:spcPts val="1000"/>
              </a:spcBef>
              <a:spcAft>
                <a:spcPts val="0"/>
              </a:spcAft>
              <a:buClr>
                <a:schemeClr val="lt1"/>
              </a:buClr>
              <a:buSzPts val="2520"/>
              <a:buFont typeface="Noto Sans Symbols"/>
              <a:buNone/>
              <a:defRPr b="0" i="0" sz="2800" u="none" cap="none" strike="noStrike">
                <a:solidFill>
                  <a:schemeClr val="lt1"/>
                </a:solidFill>
                <a:latin typeface="Century Gothic"/>
                <a:ea typeface="Century Gothic"/>
                <a:cs typeface="Century Gothic"/>
                <a:sym typeface="Century Gothic"/>
              </a:defRPr>
            </a:lvl2pPr>
            <a:lvl3pPr lvl="2" marR="0" rtl="0" algn="l">
              <a:spcBef>
                <a:spcPts val="1000"/>
              </a:spcBef>
              <a:spcAft>
                <a:spcPts val="0"/>
              </a:spcAft>
              <a:buClr>
                <a:schemeClr val="lt1"/>
              </a:buClr>
              <a:buSzPts val="2160"/>
              <a:buFont typeface="Noto Sans Symbols"/>
              <a:buNone/>
              <a:defRPr b="0" i="0" sz="2400" u="none" cap="none" strike="noStrike">
                <a:solidFill>
                  <a:schemeClr val="lt1"/>
                </a:solidFill>
                <a:latin typeface="Century Gothic"/>
                <a:ea typeface="Century Gothic"/>
                <a:cs typeface="Century Gothic"/>
                <a:sym typeface="Century Gothic"/>
              </a:defRPr>
            </a:lvl3pPr>
            <a:lvl4pPr lvl="3"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4pPr>
            <a:lvl5pPr lvl="4"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5pPr>
            <a:lvl6pPr lvl="5"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6pPr>
            <a:lvl7pPr lvl="6"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7pPr>
            <a:lvl8pPr lvl="7"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8pPr>
            <a:lvl9pPr lvl="8"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93" name="Shape 93"/>
        <p:cNvGrpSpPr/>
        <p:nvPr/>
      </p:nvGrpSpPr>
      <p:grpSpPr>
        <a:xfrm>
          <a:off x="0" y="0"/>
          <a:ext cx="0" cy="0"/>
          <a:chOff x="0" y="0"/>
          <a:chExt cx="0" cy="0"/>
        </a:xfrm>
      </p:grpSpPr>
      <p:sp>
        <p:nvSpPr>
          <p:cNvPr id="94" name="Shape 94"/>
          <p:cNvSpPr txBox="1"/>
          <p:nvPr>
            <p:ph type="title"/>
          </p:nvPr>
        </p:nvSpPr>
        <p:spPr>
          <a:xfrm>
            <a:off x="779463" y="89647"/>
            <a:ext cx="7583488" cy="1143000"/>
          </a:xfrm>
          <a:prstGeom prst="rect">
            <a:avLst/>
          </a:prstGeom>
          <a:noFill/>
          <a:ln>
            <a:noFill/>
          </a:ln>
        </p:spPr>
        <p:txBody>
          <a:bodyPr anchorCtr="0" anchor="ctr" bIns="91425" lIns="91425" spcFirstLastPara="1" rIns="91425" wrap="square" tIns="91425"/>
          <a:lstStyle>
            <a:lvl1pPr lvl="0" marR="0" rtl="0" algn="ctr">
              <a:lnSpc>
                <a:spcPct val="95000"/>
              </a:lnSpc>
              <a:spcBef>
                <a:spcPts val="0"/>
              </a:spcBef>
              <a:spcAft>
                <a:spcPts val="0"/>
              </a:spcAft>
              <a:buClr>
                <a:schemeClr val="lt1"/>
              </a:buClr>
              <a:buSzPts val="4800"/>
              <a:buFont typeface="Century Gothic"/>
              <a:buNone/>
              <a:defRPr b="1" i="0" sz="4800" u="none" cap="none" strike="noStrike">
                <a:solidFill>
                  <a:schemeClr val="l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5" name="Shape 95"/>
          <p:cNvSpPr txBox="1"/>
          <p:nvPr>
            <p:ph idx="1" type="body"/>
          </p:nvPr>
        </p:nvSpPr>
        <p:spPr>
          <a:xfrm rot="5400000">
            <a:off x="2426493" y="129381"/>
            <a:ext cx="4291013" cy="7232650"/>
          </a:xfrm>
          <a:prstGeom prst="rect">
            <a:avLst/>
          </a:prstGeom>
          <a:noFill/>
          <a:ln>
            <a:noFill/>
          </a:ln>
        </p:spPr>
        <p:txBody>
          <a:bodyPr anchorCtr="0" anchor="t" bIns="91425" lIns="91425" spcFirstLastPara="1" rIns="91425" wrap="square" tIns="91425"/>
          <a:lstStyle>
            <a:lvl1pPr indent="-365760" lvl="0" marL="457200" marR="0" rtl="0" algn="l">
              <a:spcBef>
                <a:spcPts val="2000"/>
              </a:spcBef>
              <a:spcAft>
                <a:spcPts val="0"/>
              </a:spcAft>
              <a:buClr>
                <a:schemeClr val="lt1"/>
              </a:buClr>
              <a:buSzPts val="2160"/>
              <a:buFont typeface="Noto Sans Symbols"/>
              <a:buChar char="✿"/>
              <a:defRPr b="0" i="0" sz="2400" u="none" cap="none" strike="noStrike">
                <a:solidFill>
                  <a:schemeClr val="lt1"/>
                </a:solidFill>
                <a:latin typeface="Century Gothic"/>
                <a:ea typeface="Century Gothic"/>
                <a:cs typeface="Century Gothic"/>
                <a:sym typeface="Century Gothic"/>
              </a:defRPr>
            </a:lvl1pPr>
            <a:lvl2pPr indent="-354330" lvl="1" marL="914400" marR="0" rtl="0" algn="l">
              <a:spcBef>
                <a:spcPts val="1000"/>
              </a:spcBef>
              <a:spcAft>
                <a:spcPts val="0"/>
              </a:spcAft>
              <a:buClr>
                <a:schemeClr val="lt1"/>
              </a:buClr>
              <a:buSzPts val="1980"/>
              <a:buFont typeface="Noto Sans Symbols"/>
              <a:buChar char="❀"/>
              <a:defRPr b="0" i="0" sz="2200" u="none" cap="none" strike="noStrike">
                <a:solidFill>
                  <a:schemeClr val="lt1"/>
                </a:solidFill>
                <a:latin typeface="Century Gothic"/>
                <a:ea typeface="Century Gothic"/>
                <a:cs typeface="Century Gothic"/>
                <a:sym typeface="Century Gothic"/>
              </a:defRPr>
            </a:lvl2pPr>
            <a:lvl3pPr indent="-342900" lvl="2" marL="1371600" marR="0" rtl="0" algn="l">
              <a:spcBef>
                <a:spcPts val="1000"/>
              </a:spcBef>
              <a:spcAft>
                <a:spcPts val="0"/>
              </a:spcAft>
              <a:buClr>
                <a:schemeClr val="lt1"/>
              </a:buClr>
              <a:buSzPts val="1800"/>
              <a:buFont typeface="Noto Sans Symbols"/>
              <a:buChar char="✿"/>
              <a:defRPr b="0" i="0" sz="20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96" name="Shape 96"/>
          <p:cNvSpPr txBox="1"/>
          <p:nvPr>
            <p:ph idx="10" type="dt"/>
          </p:nvPr>
        </p:nvSpPr>
        <p:spPr>
          <a:xfrm>
            <a:off x="5486400" y="6172200"/>
            <a:ext cx="3200400" cy="365125"/>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97" name="Shape 97"/>
          <p:cNvSpPr txBox="1"/>
          <p:nvPr>
            <p:ph idx="11" type="ftr"/>
          </p:nvPr>
        </p:nvSpPr>
        <p:spPr>
          <a:xfrm>
            <a:off x="457200" y="6172200"/>
            <a:ext cx="3200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98" name="Shape 98"/>
          <p:cNvSpPr txBox="1"/>
          <p:nvPr>
            <p:ph idx="12" type="sldNum"/>
          </p:nvPr>
        </p:nvSpPr>
        <p:spPr>
          <a:xfrm>
            <a:off x="4305300" y="6172200"/>
            <a:ext cx="533400"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showMasterSp="0" type="vertTitleAndTx">
  <p:cSld name="VERTICAL_TITLE_AND_VERTICAL_TEXT">
    <p:spTree>
      <p:nvGrpSpPr>
        <p:cNvPr id="99" name="Shape 99"/>
        <p:cNvGrpSpPr/>
        <p:nvPr/>
      </p:nvGrpSpPr>
      <p:grpSpPr>
        <a:xfrm>
          <a:off x="0" y="0"/>
          <a:ext cx="0" cy="0"/>
          <a:chOff x="0" y="0"/>
          <a:chExt cx="0" cy="0"/>
        </a:xfrm>
      </p:grpSpPr>
      <p:pic>
        <p:nvPicPr>
          <p:cNvPr descr="overlayVertical.png" id="100" name="Shape 100"/>
          <p:cNvPicPr preferRelativeResize="0"/>
          <p:nvPr/>
        </p:nvPicPr>
        <p:blipFill rotWithShape="1">
          <a:blip r:embed="rId2">
            <a:alphaModFix/>
          </a:blip>
          <a:srcRect b="0" l="0" r="0" t="0"/>
          <a:stretch/>
        </p:blipFill>
        <p:spPr>
          <a:xfrm>
            <a:off x="0" y="0"/>
            <a:ext cx="9144000" cy="6858000"/>
          </a:xfrm>
          <a:prstGeom prst="rect">
            <a:avLst/>
          </a:prstGeom>
          <a:noFill/>
          <a:ln>
            <a:noFill/>
          </a:ln>
        </p:spPr>
      </p:pic>
      <p:sp>
        <p:nvSpPr>
          <p:cNvPr id="101" name="Shape 101"/>
          <p:cNvSpPr txBox="1"/>
          <p:nvPr>
            <p:ph type="title"/>
          </p:nvPr>
        </p:nvSpPr>
        <p:spPr>
          <a:xfrm rot="5400000">
            <a:off x="5550694" y="2526506"/>
            <a:ext cx="5053013" cy="1676400"/>
          </a:xfrm>
          <a:prstGeom prst="rect">
            <a:avLst/>
          </a:prstGeom>
          <a:noFill/>
          <a:ln>
            <a:noFill/>
          </a:ln>
        </p:spPr>
        <p:txBody>
          <a:bodyPr anchorCtr="0" anchor="ctr" bIns="91425" lIns="91425" spcFirstLastPara="1" rIns="91425" wrap="square" tIns="91425"/>
          <a:lstStyle>
            <a:lvl1pPr lvl="0" marR="0" rtl="0" algn="ctr">
              <a:lnSpc>
                <a:spcPct val="95000"/>
              </a:lnSpc>
              <a:spcBef>
                <a:spcPts val="0"/>
              </a:spcBef>
              <a:spcAft>
                <a:spcPts val="0"/>
              </a:spcAft>
              <a:buClr>
                <a:schemeClr val="lt1"/>
              </a:buClr>
              <a:buSzPts val="3600"/>
              <a:buFont typeface="Century Gothic"/>
              <a:buNone/>
              <a:defRPr b="1" i="0" sz="3600" u="none" cap="none" strike="noStrike">
                <a:solidFill>
                  <a:schemeClr val="l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02" name="Shape 102"/>
          <p:cNvSpPr txBox="1"/>
          <p:nvPr>
            <p:ph idx="1" type="body"/>
          </p:nvPr>
        </p:nvSpPr>
        <p:spPr>
          <a:xfrm rot="5400000">
            <a:off x="1262855" y="354807"/>
            <a:ext cx="5053013" cy="6019800"/>
          </a:xfrm>
          <a:prstGeom prst="rect">
            <a:avLst/>
          </a:prstGeom>
          <a:noFill/>
          <a:ln>
            <a:noFill/>
          </a:ln>
        </p:spPr>
        <p:txBody>
          <a:bodyPr anchorCtr="0" anchor="t" bIns="91425" lIns="91425" spcFirstLastPara="1" rIns="91425" wrap="square" tIns="91425"/>
          <a:lstStyle>
            <a:lvl1pPr indent="-365760" lvl="0" marL="457200" marR="0" rtl="0" algn="l">
              <a:spcBef>
                <a:spcPts val="2000"/>
              </a:spcBef>
              <a:spcAft>
                <a:spcPts val="0"/>
              </a:spcAft>
              <a:buClr>
                <a:schemeClr val="lt1"/>
              </a:buClr>
              <a:buSzPts val="2160"/>
              <a:buFont typeface="Noto Sans Symbols"/>
              <a:buChar char="✿"/>
              <a:defRPr b="0" i="0" sz="2400" u="none" cap="none" strike="noStrike">
                <a:solidFill>
                  <a:schemeClr val="lt1"/>
                </a:solidFill>
                <a:latin typeface="Century Gothic"/>
                <a:ea typeface="Century Gothic"/>
                <a:cs typeface="Century Gothic"/>
                <a:sym typeface="Century Gothic"/>
              </a:defRPr>
            </a:lvl1pPr>
            <a:lvl2pPr indent="-354330" lvl="1" marL="914400" marR="0" rtl="0" algn="l">
              <a:spcBef>
                <a:spcPts val="1000"/>
              </a:spcBef>
              <a:spcAft>
                <a:spcPts val="0"/>
              </a:spcAft>
              <a:buClr>
                <a:schemeClr val="lt1"/>
              </a:buClr>
              <a:buSzPts val="1980"/>
              <a:buFont typeface="Noto Sans Symbols"/>
              <a:buChar char="❀"/>
              <a:defRPr b="0" i="0" sz="2200" u="none" cap="none" strike="noStrike">
                <a:solidFill>
                  <a:schemeClr val="lt1"/>
                </a:solidFill>
                <a:latin typeface="Century Gothic"/>
                <a:ea typeface="Century Gothic"/>
                <a:cs typeface="Century Gothic"/>
                <a:sym typeface="Century Gothic"/>
              </a:defRPr>
            </a:lvl2pPr>
            <a:lvl3pPr indent="-342900" lvl="2" marL="1371600" marR="0" rtl="0" algn="l">
              <a:spcBef>
                <a:spcPts val="1000"/>
              </a:spcBef>
              <a:spcAft>
                <a:spcPts val="0"/>
              </a:spcAft>
              <a:buClr>
                <a:schemeClr val="lt1"/>
              </a:buClr>
              <a:buSzPts val="1800"/>
              <a:buFont typeface="Noto Sans Symbols"/>
              <a:buChar char="✿"/>
              <a:defRPr b="0" i="0" sz="20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103" name="Shape 103"/>
          <p:cNvSpPr txBox="1"/>
          <p:nvPr>
            <p:ph idx="10" type="dt"/>
          </p:nvPr>
        </p:nvSpPr>
        <p:spPr>
          <a:xfrm>
            <a:off x="5486400" y="6172200"/>
            <a:ext cx="3200400" cy="365125"/>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04" name="Shape 104"/>
          <p:cNvSpPr txBox="1"/>
          <p:nvPr>
            <p:ph idx="11" type="ftr"/>
          </p:nvPr>
        </p:nvSpPr>
        <p:spPr>
          <a:xfrm>
            <a:off x="457200" y="6172200"/>
            <a:ext cx="3200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05" name="Shape 105"/>
          <p:cNvSpPr txBox="1"/>
          <p:nvPr>
            <p:ph idx="12" type="sldNum"/>
          </p:nvPr>
        </p:nvSpPr>
        <p:spPr>
          <a:xfrm>
            <a:off x="4305300" y="6172200"/>
            <a:ext cx="533400"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23" name="Shape 23"/>
        <p:cNvGrpSpPr/>
        <p:nvPr/>
      </p:nvGrpSpPr>
      <p:grpSpPr>
        <a:xfrm>
          <a:off x="0" y="0"/>
          <a:ext cx="0" cy="0"/>
          <a:chOff x="0" y="0"/>
          <a:chExt cx="0" cy="0"/>
        </a:xfrm>
      </p:grpSpPr>
      <p:sp>
        <p:nvSpPr>
          <p:cNvPr id="24" name="Shape 24"/>
          <p:cNvSpPr txBox="1"/>
          <p:nvPr>
            <p:ph type="title"/>
          </p:nvPr>
        </p:nvSpPr>
        <p:spPr>
          <a:xfrm>
            <a:off x="779463" y="89647"/>
            <a:ext cx="7583488" cy="1143000"/>
          </a:xfrm>
          <a:prstGeom prst="rect">
            <a:avLst/>
          </a:prstGeom>
          <a:noFill/>
          <a:ln>
            <a:noFill/>
          </a:ln>
        </p:spPr>
        <p:txBody>
          <a:bodyPr anchorCtr="0" anchor="ctr" bIns="91425" lIns="91425" spcFirstLastPara="1" rIns="91425" wrap="square" tIns="91425"/>
          <a:lstStyle>
            <a:lvl1pPr lvl="0" marR="0" rtl="0" algn="ctr">
              <a:lnSpc>
                <a:spcPct val="95000"/>
              </a:lnSpc>
              <a:spcBef>
                <a:spcPts val="0"/>
              </a:spcBef>
              <a:spcAft>
                <a:spcPts val="0"/>
              </a:spcAft>
              <a:buClr>
                <a:schemeClr val="lt1"/>
              </a:buClr>
              <a:buSzPts val="4800"/>
              <a:buFont typeface="Century Gothic"/>
              <a:buNone/>
              <a:defRPr b="1" i="0" sz="4800" u="none" cap="none" strike="noStrike">
                <a:solidFill>
                  <a:schemeClr val="l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5" name="Shape 25"/>
          <p:cNvSpPr txBox="1"/>
          <p:nvPr>
            <p:ph idx="1" type="body"/>
          </p:nvPr>
        </p:nvSpPr>
        <p:spPr>
          <a:xfrm>
            <a:off x="966788" y="1600200"/>
            <a:ext cx="3529584" cy="4288536"/>
          </a:xfrm>
          <a:prstGeom prst="rect">
            <a:avLst/>
          </a:prstGeom>
          <a:noFill/>
          <a:ln>
            <a:noFill/>
          </a:ln>
        </p:spPr>
        <p:txBody>
          <a:bodyPr anchorCtr="0" anchor="t" bIns="91425" lIns="91425" spcFirstLastPara="1" rIns="91425" wrap="square" tIns="91425"/>
          <a:lstStyle>
            <a:lvl1pPr indent="-331470" lvl="0" marL="457200" marR="0" rtl="0" algn="l">
              <a:spcBef>
                <a:spcPts val="2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1pPr>
            <a:lvl2pPr indent="-331469" lvl="1" marL="914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2pPr>
            <a:lvl3pPr indent="-331469" lvl="2" marL="1371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26" name="Shape 26"/>
          <p:cNvSpPr txBox="1"/>
          <p:nvPr>
            <p:ph idx="2" type="body"/>
          </p:nvPr>
        </p:nvSpPr>
        <p:spPr>
          <a:xfrm>
            <a:off x="4648200" y="1600200"/>
            <a:ext cx="3529584" cy="4288536"/>
          </a:xfrm>
          <a:prstGeom prst="rect">
            <a:avLst/>
          </a:prstGeom>
          <a:noFill/>
          <a:ln>
            <a:noFill/>
          </a:ln>
        </p:spPr>
        <p:txBody>
          <a:bodyPr anchorCtr="0" anchor="t" bIns="91425" lIns="91425" spcFirstLastPara="1" rIns="91425" wrap="square" tIns="91425"/>
          <a:lstStyle>
            <a:lvl1pPr indent="-331470" lvl="0" marL="457200" marR="0" rtl="0" algn="l">
              <a:spcBef>
                <a:spcPts val="2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1pPr>
            <a:lvl2pPr indent="-331469" lvl="1" marL="914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2pPr>
            <a:lvl3pPr indent="-331469" lvl="2" marL="1371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27" name="Shape 27"/>
          <p:cNvSpPr txBox="1"/>
          <p:nvPr>
            <p:ph idx="10" type="dt"/>
          </p:nvPr>
        </p:nvSpPr>
        <p:spPr>
          <a:xfrm>
            <a:off x="5486400" y="6172200"/>
            <a:ext cx="3200400" cy="365125"/>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28" name="Shape 28"/>
          <p:cNvSpPr txBox="1"/>
          <p:nvPr>
            <p:ph idx="11" type="ftr"/>
          </p:nvPr>
        </p:nvSpPr>
        <p:spPr>
          <a:xfrm>
            <a:off x="457200" y="6172200"/>
            <a:ext cx="3200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29" name="Shape 29"/>
          <p:cNvSpPr txBox="1"/>
          <p:nvPr>
            <p:ph idx="12" type="sldNum"/>
          </p:nvPr>
        </p:nvSpPr>
        <p:spPr>
          <a:xfrm>
            <a:off x="4305300" y="6172200"/>
            <a:ext cx="533400"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30" name="Shape 30"/>
        <p:cNvGrpSpPr/>
        <p:nvPr/>
      </p:nvGrpSpPr>
      <p:grpSpPr>
        <a:xfrm>
          <a:off x="0" y="0"/>
          <a:ext cx="0" cy="0"/>
          <a:chOff x="0" y="0"/>
          <a:chExt cx="0" cy="0"/>
        </a:xfrm>
      </p:grpSpPr>
      <p:sp>
        <p:nvSpPr>
          <p:cNvPr id="31" name="Shape 31"/>
          <p:cNvSpPr txBox="1"/>
          <p:nvPr>
            <p:ph type="title"/>
          </p:nvPr>
        </p:nvSpPr>
        <p:spPr>
          <a:xfrm>
            <a:off x="779463" y="89647"/>
            <a:ext cx="7583488" cy="1143000"/>
          </a:xfrm>
          <a:prstGeom prst="rect">
            <a:avLst/>
          </a:prstGeom>
          <a:noFill/>
          <a:ln>
            <a:noFill/>
          </a:ln>
        </p:spPr>
        <p:txBody>
          <a:bodyPr anchorCtr="0" anchor="ctr" bIns="91425" lIns="91425" spcFirstLastPara="1" rIns="91425" wrap="square" tIns="91425"/>
          <a:lstStyle>
            <a:lvl1pPr lvl="0" marR="0" rtl="0" algn="ctr">
              <a:lnSpc>
                <a:spcPct val="95000"/>
              </a:lnSpc>
              <a:spcBef>
                <a:spcPts val="0"/>
              </a:spcBef>
              <a:spcAft>
                <a:spcPts val="0"/>
              </a:spcAft>
              <a:buClr>
                <a:schemeClr val="lt1"/>
              </a:buClr>
              <a:buSzPts val="4800"/>
              <a:buFont typeface="Century Gothic"/>
              <a:buNone/>
              <a:defRPr b="1" i="0" sz="4800" u="none" cap="none" strike="noStrike">
                <a:solidFill>
                  <a:schemeClr val="l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2" name="Shape 32"/>
          <p:cNvSpPr txBox="1"/>
          <p:nvPr>
            <p:ph idx="1" type="body"/>
          </p:nvPr>
        </p:nvSpPr>
        <p:spPr>
          <a:xfrm>
            <a:off x="955675" y="1600200"/>
            <a:ext cx="7232650" cy="4291013"/>
          </a:xfrm>
          <a:prstGeom prst="rect">
            <a:avLst/>
          </a:prstGeom>
          <a:noFill/>
          <a:ln>
            <a:noFill/>
          </a:ln>
        </p:spPr>
        <p:txBody>
          <a:bodyPr anchorCtr="0" anchor="t" bIns="91425" lIns="91425" spcFirstLastPara="1" rIns="91425" wrap="square" tIns="91425"/>
          <a:lstStyle>
            <a:lvl1pPr indent="-365760" lvl="0" marL="457200" marR="0" rtl="0" algn="l">
              <a:spcBef>
                <a:spcPts val="2000"/>
              </a:spcBef>
              <a:spcAft>
                <a:spcPts val="0"/>
              </a:spcAft>
              <a:buClr>
                <a:schemeClr val="lt1"/>
              </a:buClr>
              <a:buSzPts val="2160"/>
              <a:buFont typeface="Noto Sans Symbols"/>
              <a:buChar char="✿"/>
              <a:defRPr b="0" i="0" sz="2400" u="none" cap="none" strike="noStrike">
                <a:solidFill>
                  <a:schemeClr val="lt1"/>
                </a:solidFill>
                <a:latin typeface="Century Gothic"/>
                <a:ea typeface="Century Gothic"/>
                <a:cs typeface="Century Gothic"/>
                <a:sym typeface="Century Gothic"/>
              </a:defRPr>
            </a:lvl1pPr>
            <a:lvl2pPr indent="-354330" lvl="1" marL="914400" marR="0" rtl="0" algn="l">
              <a:spcBef>
                <a:spcPts val="1000"/>
              </a:spcBef>
              <a:spcAft>
                <a:spcPts val="0"/>
              </a:spcAft>
              <a:buClr>
                <a:schemeClr val="lt1"/>
              </a:buClr>
              <a:buSzPts val="1980"/>
              <a:buFont typeface="Noto Sans Symbols"/>
              <a:buChar char="❀"/>
              <a:defRPr b="0" i="0" sz="2200" u="none" cap="none" strike="noStrike">
                <a:solidFill>
                  <a:schemeClr val="lt1"/>
                </a:solidFill>
                <a:latin typeface="Century Gothic"/>
                <a:ea typeface="Century Gothic"/>
                <a:cs typeface="Century Gothic"/>
                <a:sym typeface="Century Gothic"/>
              </a:defRPr>
            </a:lvl2pPr>
            <a:lvl3pPr indent="-342900" lvl="2" marL="1371600" marR="0" rtl="0" algn="l">
              <a:spcBef>
                <a:spcPts val="1000"/>
              </a:spcBef>
              <a:spcAft>
                <a:spcPts val="0"/>
              </a:spcAft>
              <a:buClr>
                <a:schemeClr val="lt1"/>
              </a:buClr>
              <a:buSzPts val="1800"/>
              <a:buFont typeface="Noto Sans Symbols"/>
              <a:buChar char="✿"/>
              <a:defRPr b="0" i="0" sz="20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33" name="Shape 33"/>
          <p:cNvSpPr txBox="1"/>
          <p:nvPr>
            <p:ph idx="10" type="dt"/>
          </p:nvPr>
        </p:nvSpPr>
        <p:spPr>
          <a:xfrm>
            <a:off x="5486400" y="6172200"/>
            <a:ext cx="3200400" cy="365125"/>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34" name="Shape 34"/>
          <p:cNvSpPr txBox="1"/>
          <p:nvPr>
            <p:ph idx="11" type="ftr"/>
          </p:nvPr>
        </p:nvSpPr>
        <p:spPr>
          <a:xfrm>
            <a:off x="457200" y="6172200"/>
            <a:ext cx="3200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35" name="Shape 35"/>
          <p:cNvSpPr txBox="1"/>
          <p:nvPr>
            <p:ph idx="12" type="sldNum"/>
          </p:nvPr>
        </p:nvSpPr>
        <p:spPr>
          <a:xfrm>
            <a:off x="4305300" y="6172200"/>
            <a:ext cx="533400"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showMasterSp="0" type="objTx">
  <p:cSld name="OBJECT_WITH_CAPTION_TEXT">
    <p:spTree>
      <p:nvGrpSpPr>
        <p:cNvPr id="36" name="Shape 36"/>
        <p:cNvGrpSpPr/>
        <p:nvPr/>
      </p:nvGrpSpPr>
      <p:grpSpPr>
        <a:xfrm>
          <a:off x="0" y="0"/>
          <a:ext cx="0" cy="0"/>
          <a:chOff x="0" y="0"/>
          <a:chExt cx="0" cy="0"/>
        </a:xfrm>
      </p:grpSpPr>
      <p:pic>
        <p:nvPicPr>
          <p:cNvPr descr="overlayBlank.png" id="37" name="Shape 37"/>
          <p:cNvPicPr preferRelativeResize="0"/>
          <p:nvPr/>
        </p:nvPicPr>
        <p:blipFill rotWithShape="1">
          <a:blip r:embed="rId2">
            <a:alphaModFix/>
          </a:blip>
          <a:srcRect b="0" l="0" r="0" t="0"/>
          <a:stretch/>
        </p:blipFill>
        <p:spPr>
          <a:xfrm>
            <a:off x="0" y="0"/>
            <a:ext cx="9144000" cy="6858000"/>
          </a:xfrm>
          <a:prstGeom prst="rect">
            <a:avLst/>
          </a:prstGeom>
          <a:noFill/>
          <a:ln>
            <a:noFill/>
          </a:ln>
        </p:spPr>
      </p:pic>
      <p:sp>
        <p:nvSpPr>
          <p:cNvPr id="38" name="Shape 38"/>
          <p:cNvSpPr txBox="1"/>
          <p:nvPr>
            <p:ph type="title"/>
          </p:nvPr>
        </p:nvSpPr>
        <p:spPr>
          <a:xfrm>
            <a:off x="966787" y="838200"/>
            <a:ext cx="3474720" cy="1619250"/>
          </a:xfrm>
          <a:prstGeom prst="rect">
            <a:avLst/>
          </a:prstGeom>
          <a:noFill/>
          <a:ln>
            <a:noFill/>
          </a:ln>
        </p:spPr>
        <p:txBody>
          <a:bodyPr anchorCtr="0" anchor="b" bIns="91425" lIns="91425" spcFirstLastPara="1" rIns="91425" wrap="square" tIns="91425"/>
          <a:lstStyle>
            <a:lvl1pPr lvl="0" marR="0" rtl="0" algn="ctr">
              <a:lnSpc>
                <a:spcPct val="95000"/>
              </a:lnSpc>
              <a:spcBef>
                <a:spcPts val="0"/>
              </a:spcBef>
              <a:spcAft>
                <a:spcPts val="0"/>
              </a:spcAft>
              <a:buClr>
                <a:schemeClr val="lt1"/>
              </a:buClr>
              <a:buSzPts val="3000"/>
              <a:buFont typeface="Century Gothic"/>
              <a:buNone/>
              <a:defRPr b="1" i="0" sz="3000" u="none" cap="none" strike="noStrike">
                <a:solidFill>
                  <a:schemeClr val="l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9" name="Shape 39"/>
          <p:cNvSpPr txBox="1"/>
          <p:nvPr>
            <p:ph idx="1" type="body"/>
          </p:nvPr>
        </p:nvSpPr>
        <p:spPr>
          <a:xfrm>
            <a:off x="4727892" y="838200"/>
            <a:ext cx="3474720" cy="4572000"/>
          </a:xfrm>
          <a:prstGeom prst="rect">
            <a:avLst/>
          </a:prstGeom>
          <a:noFill/>
          <a:ln>
            <a:noFill/>
          </a:ln>
        </p:spPr>
        <p:txBody>
          <a:bodyPr anchorCtr="0" anchor="t" bIns="91425" lIns="91425" spcFirstLastPara="1" rIns="91425" wrap="square" tIns="91425"/>
          <a:lstStyle>
            <a:lvl1pPr indent="-365760" lvl="0" marL="457200" marR="0" rtl="0" algn="l">
              <a:spcBef>
                <a:spcPts val="2000"/>
              </a:spcBef>
              <a:spcAft>
                <a:spcPts val="0"/>
              </a:spcAft>
              <a:buClr>
                <a:schemeClr val="lt1"/>
              </a:buClr>
              <a:buSzPts val="2160"/>
              <a:buFont typeface="Noto Sans Symbols"/>
              <a:buChar char="✿"/>
              <a:defRPr b="0" i="0" sz="2400" u="none" cap="none" strike="noStrike">
                <a:solidFill>
                  <a:schemeClr val="lt1"/>
                </a:solidFill>
                <a:latin typeface="Century Gothic"/>
                <a:ea typeface="Century Gothic"/>
                <a:cs typeface="Century Gothic"/>
                <a:sym typeface="Century Gothic"/>
              </a:defRPr>
            </a:lvl1pPr>
            <a:lvl2pPr indent="-354330" lvl="1" marL="914400" marR="0" rtl="0" algn="l">
              <a:spcBef>
                <a:spcPts val="1000"/>
              </a:spcBef>
              <a:spcAft>
                <a:spcPts val="0"/>
              </a:spcAft>
              <a:buClr>
                <a:schemeClr val="lt1"/>
              </a:buClr>
              <a:buSzPts val="1980"/>
              <a:buFont typeface="Noto Sans Symbols"/>
              <a:buChar char="❀"/>
              <a:defRPr b="0" i="0" sz="2200" u="none" cap="none" strike="noStrike">
                <a:solidFill>
                  <a:schemeClr val="lt1"/>
                </a:solidFill>
                <a:latin typeface="Century Gothic"/>
                <a:ea typeface="Century Gothic"/>
                <a:cs typeface="Century Gothic"/>
                <a:sym typeface="Century Gothic"/>
              </a:defRPr>
            </a:lvl2pPr>
            <a:lvl3pPr indent="-342900" lvl="2" marL="1371600" marR="0" rtl="0" algn="l">
              <a:spcBef>
                <a:spcPts val="1000"/>
              </a:spcBef>
              <a:spcAft>
                <a:spcPts val="0"/>
              </a:spcAft>
              <a:buClr>
                <a:schemeClr val="lt1"/>
              </a:buClr>
              <a:buSzPts val="1800"/>
              <a:buFont typeface="Noto Sans Symbols"/>
              <a:buChar char="✿"/>
              <a:defRPr b="0" i="0" sz="20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40" name="Shape 40"/>
          <p:cNvSpPr txBox="1"/>
          <p:nvPr>
            <p:ph idx="2" type="body"/>
          </p:nvPr>
        </p:nvSpPr>
        <p:spPr>
          <a:xfrm>
            <a:off x="966787" y="2474258"/>
            <a:ext cx="3474720" cy="2743200"/>
          </a:xfrm>
          <a:prstGeom prst="rect">
            <a:avLst/>
          </a:prstGeom>
          <a:noFill/>
          <a:ln>
            <a:noFill/>
          </a:ln>
        </p:spPr>
        <p:txBody>
          <a:bodyPr anchorCtr="0" anchor="t" bIns="91425" lIns="91425" spcFirstLastPara="1" rIns="91425" wrap="square" tIns="91425"/>
          <a:lstStyle>
            <a:lvl1pPr indent="-228600" lvl="0" marL="457200" marR="0" rtl="0" algn="ctr">
              <a:lnSpc>
                <a:spcPct val="110000"/>
              </a:lnSpc>
              <a:spcBef>
                <a:spcPts val="600"/>
              </a:spcBef>
              <a:spcAft>
                <a:spcPts val="0"/>
              </a:spcAft>
              <a:buClr>
                <a:schemeClr val="lt1"/>
              </a:buClr>
              <a:buSzPts val="1620"/>
              <a:buFont typeface="Noto Sans Symbols"/>
              <a:buNone/>
              <a:defRPr b="0" i="0" sz="1800" u="none" cap="none" strike="noStrike">
                <a:solidFill>
                  <a:schemeClr val="lt1"/>
                </a:solidFill>
                <a:latin typeface="Century Gothic"/>
                <a:ea typeface="Century Gothic"/>
                <a:cs typeface="Century Gothic"/>
                <a:sym typeface="Century Gothic"/>
              </a:defRPr>
            </a:lvl1pPr>
            <a:lvl2pPr indent="-228600" lvl="1" marL="914400" marR="0" rtl="0" algn="l">
              <a:spcBef>
                <a:spcPts val="1000"/>
              </a:spcBef>
              <a:spcAft>
                <a:spcPts val="0"/>
              </a:spcAft>
              <a:buClr>
                <a:schemeClr val="lt1"/>
              </a:buClr>
              <a:buSzPts val="1080"/>
              <a:buFont typeface="Noto Sans Symbols"/>
              <a:buNone/>
              <a:defRPr b="0" i="0" sz="1200" u="none" cap="none" strike="noStrike">
                <a:solidFill>
                  <a:schemeClr val="lt1"/>
                </a:solidFill>
                <a:latin typeface="Century Gothic"/>
                <a:ea typeface="Century Gothic"/>
                <a:cs typeface="Century Gothic"/>
                <a:sym typeface="Century Gothic"/>
              </a:defRPr>
            </a:lvl2pPr>
            <a:lvl3pPr indent="-228600" lvl="2" marL="1371600" marR="0" rtl="0" algn="l">
              <a:spcBef>
                <a:spcPts val="1000"/>
              </a:spcBef>
              <a:spcAft>
                <a:spcPts val="0"/>
              </a:spcAft>
              <a:buClr>
                <a:schemeClr val="lt1"/>
              </a:buClr>
              <a:buSzPts val="900"/>
              <a:buFont typeface="Noto Sans Symbols"/>
              <a:buNone/>
              <a:defRPr b="0" i="0" sz="1000" u="none" cap="none" strike="noStrike">
                <a:solidFill>
                  <a:schemeClr val="lt1"/>
                </a:solidFill>
                <a:latin typeface="Century Gothic"/>
                <a:ea typeface="Century Gothic"/>
                <a:cs typeface="Century Gothic"/>
                <a:sym typeface="Century Gothic"/>
              </a:defRPr>
            </a:lvl3pPr>
            <a:lvl4pPr indent="-228600" lvl="3" marL="18288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4pPr>
            <a:lvl5pPr indent="-228600" lvl="4" marL="22860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5pPr>
            <a:lvl6pPr indent="-228600" lvl="5" marL="27432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6pPr>
            <a:lvl7pPr indent="-228600" lvl="6" marL="32004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7pPr>
            <a:lvl8pPr indent="-228600" lvl="7" marL="36576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8pPr>
            <a:lvl9pPr indent="-228600" lvl="8" marL="41148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9pPr>
          </a:lstStyle>
          <a:p/>
        </p:txBody>
      </p:sp>
      <p:sp>
        <p:nvSpPr>
          <p:cNvPr id="41" name="Shape 41"/>
          <p:cNvSpPr txBox="1"/>
          <p:nvPr>
            <p:ph idx="10" type="dt"/>
          </p:nvPr>
        </p:nvSpPr>
        <p:spPr>
          <a:xfrm>
            <a:off x="5486400" y="6172200"/>
            <a:ext cx="3200400" cy="365125"/>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42" name="Shape 42"/>
          <p:cNvSpPr txBox="1"/>
          <p:nvPr>
            <p:ph idx="11" type="ftr"/>
          </p:nvPr>
        </p:nvSpPr>
        <p:spPr>
          <a:xfrm>
            <a:off x="457200" y="6172200"/>
            <a:ext cx="3200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43" name="Shape 43"/>
          <p:cNvSpPr txBox="1"/>
          <p:nvPr>
            <p:ph idx="12" type="sldNum"/>
          </p:nvPr>
        </p:nvSpPr>
        <p:spPr>
          <a:xfrm>
            <a:off x="4305300" y="6172200"/>
            <a:ext cx="533400"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4" name="Shape 44"/>
        <p:cNvGrpSpPr/>
        <p:nvPr/>
      </p:nvGrpSpPr>
      <p:grpSpPr>
        <a:xfrm>
          <a:off x="0" y="0"/>
          <a:ext cx="0" cy="0"/>
          <a:chOff x="0" y="0"/>
          <a:chExt cx="0" cy="0"/>
        </a:xfrm>
      </p:grpSpPr>
      <p:sp>
        <p:nvSpPr>
          <p:cNvPr id="45" name="Shape 45"/>
          <p:cNvSpPr txBox="1"/>
          <p:nvPr>
            <p:ph type="title"/>
          </p:nvPr>
        </p:nvSpPr>
        <p:spPr>
          <a:xfrm>
            <a:off x="779463" y="89647"/>
            <a:ext cx="7583488" cy="1143000"/>
          </a:xfrm>
          <a:prstGeom prst="rect">
            <a:avLst/>
          </a:prstGeom>
          <a:noFill/>
          <a:ln>
            <a:noFill/>
          </a:ln>
        </p:spPr>
        <p:txBody>
          <a:bodyPr anchorCtr="0" anchor="ctr" bIns="91425" lIns="91425" spcFirstLastPara="1" rIns="91425" wrap="square" tIns="91425"/>
          <a:lstStyle>
            <a:lvl1pPr lvl="0" marR="0" rtl="0" algn="ctr">
              <a:lnSpc>
                <a:spcPct val="95000"/>
              </a:lnSpc>
              <a:spcBef>
                <a:spcPts val="0"/>
              </a:spcBef>
              <a:spcAft>
                <a:spcPts val="0"/>
              </a:spcAft>
              <a:buClr>
                <a:schemeClr val="lt1"/>
              </a:buClr>
              <a:buSzPts val="4800"/>
              <a:buFont typeface="Century Gothic"/>
              <a:buNone/>
              <a:defRPr b="1" i="0" sz="4800" u="none" cap="none" strike="noStrike">
                <a:solidFill>
                  <a:schemeClr val="l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6" name="Shape 46"/>
          <p:cNvSpPr txBox="1"/>
          <p:nvPr>
            <p:ph idx="1" type="body"/>
          </p:nvPr>
        </p:nvSpPr>
        <p:spPr>
          <a:xfrm>
            <a:off x="966216" y="1272988"/>
            <a:ext cx="3529584" cy="879475"/>
          </a:xfrm>
          <a:prstGeom prst="rect">
            <a:avLst/>
          </a:prstGeom>
          <a:noFill/>
          <a:ln>
            <a:noFill/>
          </a:ln>
        </p:spPr>
        <p:txBody>
          <a:bodyPr anchorCtr="0" anchor="b" bIns="91425" lIns="91425" spcFirstLastPara="1" rIns="91425" wrap="square" tIns="91425"/>
          <a:lstStyle>
            <a:lvl1pPr indent="-228600" lvl="0" marL="457200" marR="0" rtl="0" algn="ctr">
              <a:spcBef>
                <a:spcPts val="0"/>
              </a:spcBef>
              <a:spcAft>
                <a:spcPts val="0"/>
              </a:spcAft>
              <a:buClr>
                <a:schemeClr val="lt1"/>
              </a:buClr>
              <a:buSzPts val="2340"/>
              <a:buFont typeface="Noto Sans Symbols"/>
              <a:buNone/>
              <a:defRPr b="1" i="0" sz="2600" u="none" cap="none" strike="noStrike">
                <a:solidFill>
                  <a:schemeClr val="lt1"/>
                </a:solidFill>
                <a:latin typeface="Century Gothic"/>
                <a:ea typeface="Century Gothic"/>
                <a:cs typeface="Century Gothic"/>
                <a:sym typeface="Century Gothic"/>
              </a:defRPr>
            </a:lvl1pPr>
            <a:lvl2pPr indent="-228600" lvl="1" marL="914400" marR="0" rtl="0" algn="l">
              <a:spcBef>
                <a:spcPts val="1000"/>
              </a:spcBef>
              <a:spcAft>
                <a:spcPts val="0"/>
              </a:spcAft>
              <a:buClr>
                <a:schemeClr val="lt1"/>
              </a:buClr>
              <a:buSzPts val="1800"/>
              <a:buFont typeface="Noto Sans Symbols"/>
              <a:buNone/>
              <a:defRPr b="1" i="0" sz="2000" u="none" cap="none" strike="noStrike">
                <a:solidFill>
                  <a:schemeClr val="lt1"/>
                </a:solidFill>
                <a:latin typeface="Century Gothic"/>
                <a:ea typeface="Century Gothic"/>
                <a:cs typeface="Century Gothic"/>
                <a:sym typeface="Century Gothic"/>
              </a:defRPr>
            </a:lvl2pPr>
            <a:lvl3pPr indent="-228600" lvl="2" marL="1371600" marR="0" rtl="0" algn="l">
              <a:spcBef>
                <a:spcPts val="1000"/>
              </a:spcBef>
              <a:spcAft>
                <a:spcPts val="0"/>
              </a:spcAft>
              <a:buClr>
                <a:schemeClr val="lt1"/>
              </a:buClr>
              <a:buSzPts val="1620"/>
              <a:buFont typeface="Noto Sans Symbols"/>
              <a:buNone/>
              <a:defRPr b="1" i="0" sz="1800" u="none" cap="none" strike="noStrike">
                <a:solidFill>
                  <a:schemeClr val="lt1"/>
                </a:solidFill>
                <a:latin typeface="Century Gothic"/>
                <a:ea typeface="Century Gothic"/>
                <a:cs typeface="Century Gothic"/>
                <a:sym typeface="Century Gothic"/>
              </a:defRPr>
            </a:lvl3pPr>
            <a:lvl4pPr indent="-228600" lvl="3" marL="18288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4pPr>
            <a:lvl5pPr indent="-228600" lvl="4" marL="22860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5pPr>
            <a:lvl6pPr indent="-228600" lvl="5" marL="27432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6pPr>
            <a:lvl7pPr indent="-228600" lvl="6" marL="32004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7pPr>
            <a:lvl8pPr indent="-228600" lvl="7" marL="36576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8pPr>
            <a:lvl9pPr indent="-228600" lvl="8" marL="41148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9pPr>
          </a:lstStyle>
          <a:p/>
        </p:txBody>
      </p:sp>
      <p:sp>
        <p:nvSpPr>
          <p:cNvPr id="47" name="Shape 47"/>
          <p:cNvSpPr txBox="1"/>
          <p:nvPr>
            <p:ph idx="2" type="body"/>
          </p:nvPr>
        </p:nvSpPr>
        <p:spPr>
          <a:xfrm>
            <a:off x="966216" y="2174875"/>
            <a:ext cx="3529584" cy="3716338"/>
          </a:xfrm>
          <a:prstGeom prst="rect">
            <a:avLst/>
          </a:prstGeom>
          <a:noFill/>
          <a:ln>
            <a:noFill/>
          </a:ln>
        </p:spPr>
        <p:txBody>
          <a:bodyPr anchorCtr="0" anchor="t" bIns="91425" lIns="91425" spcFirstLastPara="1" rIns="91425" wrap="square" tIns="91425"/>
          <a:lstStyle>
            <a:lvl1pPr indent="-331470" lvl="0" marL="457200" marR="0" rtl="0" algn="l">
              <a:spcBef>
                <a:spcPts val="2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1pPr>
            <a:lvl2pPr indent="-331469" lvl="1" marL="914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2pPr>
            <a:lvl3pPr indent="-331469" lvl="2" marL="1371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48" name="Shape 48"/>
          <p:cNvSpPr txBox="1"/>
          <p:nvPr>
            <p:ph idx="3" type="body"/>
          </p:nvPr>
        </p:nvSpPr>
        <p:spPr>
          <a:xfrm>
            <a:off x="4645025" y="1272988"/>
            <a:ext cx="3529584" cy="879475"/>
          </a:xfrm>
          <a:prstGeom prst="rect">
            <a:avLst/>
          </a:prstGeom>
          <a:noFill/>
          <a:ln>
            <a:noFill/>
          </a:ln>
        </p:spPr>
        <p:txBody>
          <a:bodyPr anchorCtr="0" anchor="b" bIns="91425" lIns="91425" spcFirstLastPara="1" rIns="91425" wrap="square" tIns="91425"/>
          <a:lstStyle>
            <a:lvl1pPr indent="-228600" lvl="0" marL="457200" marR="0" rtl="0" algn="ctr">
              <a:spcBef>
                <a:spcPts val="0"/>
              </a:spcBef>
              <a:spcAft>
                <a:spcPts val="0"/>
              </a:spcAft>
              <a:buClr>
                <a:schemeClr val="lt1"/>
              </a:buClr>
              <a:buSzPts val="2340"/>
              <a:buFont typeface="Noto Sans Symbols"/>
              <a:buNone/>
              <a:defRPr b="1" i="0" sz="2600" u="none" cap="none" strike="noStrike">
                <a:solidFill>
                  <a:schemeClr val="lt1"/>
                </a:solidFill>
                <a:latin typeface="Century Gothic"/>
                <a:ea typeface="Century Gothic"/>
                <a:cs typeface="Century Gothic"/>
                <a:sym typeface="Century Gothic"/>
              </a:defRPr>
            </a:lvl1pPr>
            <a:lvl2pPr indent="-228600" lvl="1" marL="914400" marR="0" rtl="0" algn="l">
              <a:spcBef>
                <a:spcPts val="1000"/>
              </a:spcBef>
              <a:spcAft>
                <a:spcPts val="0"/>
              </a:spcAft>
              <a:buClr>
                <a:schemeClr val="lt1"/>
              </a:buClr>
              <a:buSzPts val="1800"/>
              <a:buFont typeface="Noto Sans Symbols"/>
              <a:buNone/>
              <a:defRPr b="1" i="0" sz="2000" u="none" cap="none" strike="noStrike">
                <a:solidFill>
                  <a:schemeClr val="lt1"/>
                </a:solidFill>
                <a:latin typeface="Century Gothic"/>
                <a:ea typeface="Century Gothic"/>
                <a:cs typeface="Century Gothic"/>
                <a:sym typeface="Century Gothic"/>
              </a:defRPr>
            </a:lvl2pPr>
            <a:lvl3pPr indent="-228600" lvl="2" marL="1371600" marR="0" rtl="0" algn="l">
              <a:spcBef>
                <a:spcPts val="1000"/>
              </a:spcBef>
              <a:spcAft>
                <a:spcPts val="0"/>
              </a:spcAft>
              <a:buClr>
                <a:schemeClr val="lt1"/>
              </a:buClr>
              <a:buSzPts val="1620"/>
              <a:buFont typeface="Noto Sans Symbols"/>
              <a:buNone/>
              <a:defRPr b="1" i="0" sz="1800" u="none" cap="none" strike="noStrike">
                <a:solidFill>
                  <a:schemeClr val="lt1"/>
                </a:solidFill>
                <a:latin typeface="Century Gothic"/>
                <a:ea typeface="Century Gothic"/>
                <a:cs typeface="Century Gothic"/>
                <a:sym typeface="Century Gothic"/>
              </a:defRPr>
            </a:lvl3pPr>
            <a:lvl4pPr indent="-228600" lvl="3" marL="18288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4pPr>
            <a:lvl5pPr indent="-228600" lvl="4" marL="22860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5pPr>
            <a:lvl6pPr indent="-228600" lvl="5" marL="27432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6pPr>
            <a:lvl7pPr indent="-228600" lvl="6" marL="32004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7pPr>
            <a:lvl8pPr indent="-228600" lvl="7" marL="36576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8pPr>
            <a:lvl9pPr indent="-228600" lvl="8" marL="41148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9pPr>
          </a:lstStyle>
          <a:p/>
        </p:txBody>
      </p:sp>
      <p:sp>
        <p:nvSpPr>
          <p:cNvPr id="49" name="Shape 49"/>
          <p:cNvSpPr txBox="1"/>
          <p:nvPr>
            <p:ph idx="4" type="body"/>
          </p:nvPr>
        </p:nvSpPr>
        <p:spPr>
          <a:xfrm>
            <a:off x="4645025" y="2174875"/>
            <a:ext cx="3529584" cy="3716338"/>
          </a:xfrm>
          <a:prstGeom prst="rect">
            <a:avLst/>
          </a:prstGeom>
          <a:noFill/>
          <a:ln>
            <a:noFill/>
          </a:ln>
        </p:spPr>
        <p:txBody>
          <a:bodyPr anchorCtr="0" anchor="t" bIns="91425" lIns="91425" spcFirstLastPara="1" rIns="91425" wrap="square" tIns="91425"/>
          <a:lstStyle>
            <a:lvl1pPr indent="-331470" lvl="0" marL="457200" marR="0" rtl="0" algn="l">
              <a:spcBef>
                <a:spcPts val="2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1pPr>
            <a:lvl2pPr indent="-331469" lvl="1" marL="914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2pPr>
            <a:lvl3pPr indent="-331469" lvl="2" marL="1371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50" name="Shape 50"/>
          <p:cNvSpPr txBox="1"/>
          <p:nvPr>
            <p:ph idx="10" type="dt"/>
          </p:nvPr>
        </p:nvSpPr>
        <p:spPr>
          <a:xfrm>
            <a:off x="5486400" y="6172200"/>
            <a:ext cx="3200400" cy="365125"/>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51" name="Shape 51"/>
          <p:cNvSpPr txBox="1"/>
          <p:nvPr>
            <p:ph idx="11" type="ftr"/>
          </p:nvPr>
        </p:nvSpPr>
        <p:spPr>
          <a:xfrm>
            <a:off x="457200" y="6172200"/>
            <a:ext cx="3200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52" name="Shape 52"/>
          <p:cNvSpPr txBox="1"/>
          <p:nvPr>
            <p:ph idx="12" type="sldNum"/>
          </p:nvPr>
        </p:nvSpPr>
        <p:spPr>
          <a:xfrm>
            <a:off x="4305300" y="6172200"/>
            <a:ext cx="533400"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with Picture" showMasterSp="0" type="picTx">
  <p:cSld name="PICTURE_WITH_CAPTION_TEXT">
    <p:spTree>
      <p:nvGrpSpPr>
        <p:cNvPr id="53" name="Shape 53"/>
        <p:cNvGrpSpPr/>
        <p:nvPr/>
      </p:nvGrpSpPr>
      <p:grpSpPr>
        <a:xfrm>
          <a:off x="0" y="0"/>
          <a:ext cx="0" cy="0"/>
          <a:chOff x="0" y="0"/>
          <a:chExt cx="0" cy="0"/>
        </a:xfrm>
      </p:grpSpPr>
      <p:pic>
        <p:nvPicPr>
          <p:cNvPr descr="overlayText.png" id="54" name="Shape 54"/>
          <p:cNvPicPr preferRelativeResize="0"/>
          <p:nvPr/>
        </p:nvPicPr>
        <p:blipFill rotWithShape="1">
          <a:blip r:embed="rId2">
            <a:alphaModFix/>
          </a:blip>
          <a:srcRect b="0" l="0" r="0" t="0"/>
          <a:stretch/>
        </p:blipFill>
        <p:spPr>
          <a:xfrm>
            <a:off x="0" y="0"/>
            <a:ext cx="9144000" cy="6858000"/>
          </a:xfrm>
          <a:prstGeom prst="rect">
            <a:avLst/>
          </a:prstGeom>
          <a:noFill/>
          <a:ln>
            <a:noFill/>
          </a:ln>
        </p:spPr>
      </p:pic>
      <p:sp>
        <p:nvSpPr>
          <p:cNvPr id="55" name="Shape 55"/>
          <p:cNvSpPr txBox="1"/>
          <p:nvPr>
            <p:ph type="title"/>
          </p:nvPr>
        </p:nvSpPr>
        <p:spPr>
          <a:xfrm>
            <a:off x="781812" y="3254188"/>
            <a:ext cx="7580376" cy="1685365"/>
          </a:xfrm>
          <a:prstGeom prst="rect">
            <a:avLst/>
          </a:prstGeom>
          <a:noFill/>
          <a:ln>
            <a:noFill/>
          </a:ln>
        </p:spPr>
        <p:txBody>
          <a:bodyPr anchorCtr="0" anchor="b" bIns="91425" lIns="91425" spcFirstLastPara="1" rIns="91425" wrap="square" tIns="91425"/>
          <a:lstStyle>
            <a:lvl1pPr lvl="0" marR="0" rtl="0" algn="ctr">
              <a:lnSpc>
                <a:spcPct val="95000"/>
              </a:lnSpc>
              <a:spcBef>
                <a:spcPts val="0"/>
              </a:spcBef>
              <a:spcAft>
                <a:spcPts val="0"/>
              </a:spcAft>
              <a:buClr>
                <a:schemeClr val="lt1"/>
              </a:buClr>
              <a:buSzPts val="5400"/>
              <a:buFont typeface="Century Gothic"/>
              <a:buNone/>
              <a:defRPr b="1" i="0" sz="5400" u="none" cap="none" strike="noStrike">
                <a:solidFill>
                  <a:schemeClr val="l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6" name="Shape 56"/>
          <p:cNvSpPr/>
          <p:nvPr>
            <p:ph idx="2" type="pic"/>
          </p:nvPr>
        </p:nvSpPr>
        <p:spPr>
          <a:xfrm>
            <a:off x="2514600" y="457200"/>
            <a:ext cx="4114800" cy="2743200"/>
          </a:xfrm>
          <a:prstGeom prst="roundRect">
            <a:avLst>
              <a:gd fmla="val 10888" name="adj"/>
            </a:avLst>
          </a:prstGeom>
          <a:solidFill>
            <a:srgbClr val="BFBFBF"/>
          </a:solidFill>
          <a:ln>
            <a:noFill/>
          </a:ln>
          <a:effectLst>
            <a:reflection blurRad="0" dir="5400000" dist="50800" endA="300" endPos="38500" fadeDir="5400000" kx="0" rotWithShape="0" algn="bl" stA="20000" stPos="0" sy="-100000" ky="0"/>
          </a:effectLst>
        </p:spPr>
        <p:txBody>
          <a:bodyPr anchorCtr="0" anchor="t" bIns="91425" lIns="91425" spcFirstLastPara="1" rIns="91425" wrap="square" tIns="91425"/>
          <a:lstStyle>
            <a:lvl1pPr lvl="0" marR="0" rtl="0" algn="l">
              <a:spcBef>
                <a:spcPts val="2000"/>
              </a:spcBef>
              <a:spcAft>
                <a:spcPts val="0"/>
              </a:spcAft>
              <a:buClr>
                <a:schemeClr val="lt1"/>
              </a:buClr>
              <a:buSzPts val="1800"/>
              <a:buFont typeface="Noto Sans Symbols"/>
              <a:buNone/>
              <a:defRPr b="1" i="0" sz="2000" u="none" cap="none" strike="noStrike">
                <a:solidFill>
                  <a:schemeClr val="lt1"/>
                </a:solidFill>
                <a:latin typeface="Century Gothic"/>
                <a:ea typeface="Century Gothic"/>
                <a:cs typeface="Century Gothic"/>
                <a:sym typeface="Century Gothic"/>
              </a:defRPr>
            </a:lvl1pPr>
            <a:lvl2pPr lvl="1" marR="0" rtl="0" algn="l">
              <a:spcBef>
                <a:spcPts val="1000"/>
              </a:spcBef>
              <a:spcAft>
                <a:spcPts val="0"/>
              </a:spcAft>
              <a:buClr>
                <a:schemeClr val="lt1"/>
              </a:buClr>
              <a:buSzPts val="2520"/>
              <a:buFont typeface="Noto Sans Symbols"/>
              <a:buNone/>
              <a:defRPr b="0" i="0" sz="2800" u="none" cap="none" strike="noStrike">
                <a:solidFill>
                  <a:schemeClr val="lt1"/>
                </a:solidFill>
                <a:latin typeface="Century Gothic"/>
                <a:ea typeface="Century Gothic"/>
                <a:cs typeface="Century Gothic"/>
                <a:sym typeface="Century Gothic"/>
              </a:defRPr>
            </a:lvl2pPr>
            <a:lvl3pPr lvl="2" marR="0" rtl="0" algn="l">
              <a:spcBef>
                <a:spcPts val="1000"/>
              </a:spcBef>
              <a:spcAft>
                <a:spcPts val="0"/>
              </a:spcAft>
              <a:buClr>
                <a:schemeClr val="lt1"/>
              </a:buClr>
              <a:buSzPts val="2160"/>
              <a:buFont typeface="Noto Sans Symbols"/>
              <a:buNone/>
              <a:defRPr b="0" i="0" sz="2400" u="none" cap="none" strike="noStrike">
                <a:solidFill>
                  <a:schemeClr val="lt1"/>
                </a:solidFill>
                <a:latin typeface="Century Gothic"/>
                <a:ea typeface="Century Gothic"/>
                <a:cs typeface="Century Gothic"/>
                <a:sym typeface="Century Gothic"/>
              </a:defRPr>
            </a:lvl3pPr>
            <a:lvl4pPr lvl="3"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4pPr>
            <a:lvl5pPr lvl="4"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5pPr>
            <a:lvl6pPr lvl="5"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6pPr>
            <a:lvl7pPr lvl="6"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7pPr>
            <a:lvl8pPr lvl="7"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8pPr>
            <a:lvl9pPr lvl="8"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9pPr>
          </a:lstStyle>
          <a:p/>
        </p:txBody>
      </p:sp>
      <p:sp>
        <p:nvSpPr>
          <p:cNvPr id="57" name="Shape 57"/>
          <p:cNvSpPr txBox="1"/>
          <p:nvPr>
            <p:ph idx="1" type="body"/>
          </p:nvPr>
        </p:nvSpPr>
        <p:spPr>
          <a:xfrm>
            <a:off x="781812" y="4953000"/>
            <a:ext cx="7580376" cy="914400"/>
          </a:xfrm>
          <a:prstGeom prst="rect">
            <a:avLst/>
          </a:prstGeom>
          <a:noFill/>
          <a:ln>
            <a:noFill/>
          </a:ln>
        </p:spPr>
        <p:txBody>
          <a:bodyPr anchorCtr="0" anchor="t" bIns="91425" lIns="91425" spcFirstLastPara="1" rIns="91425" wrap="square" tIns="91425"/>
          <a:lstStyle>
            <a:lvl1pPr indent="-228600" lvl="0" marL="457200" marR="0" rtl="0" algn="ctr">
              <a:spcBef>
                <a:spcPts val="300"/>
              </a:spcBef>
              <a:spcAft>
                <a:spcPts val="0"/>
              </a:spcAft>
              <a:buClr>
                <a:schemeClr val="lt1"/>
              </a:buClr>
              <a:buSzPts val="2160"/>
              <a:buFont typeface="Noto Sans Symbols"/>
              <a:buNone/>
              <a:defRPr b="0" i="0" sz="2400" u="none" cap="none" strike="noStrike">
                <a:solidFill>
                  <a:schemeClr val="lt1"/>
                </a:solidFill>
                <a:latin typeface="Century Gothic"/>
                <a:ea typeface="Century Gothic"/>
                <a:cs typeface="Century Gothic"/>
                <a:sym typeface="Century Gothic"/>
              </a:defRPr>
            </a:lvl1pPr>
            <a:lvl2pPr indent="-228600" lvl="1" marL="914400" marR="0" rtl="0" algn="l">
              <a:spcBef>
                <a:spcPts val="1000"/>
              </a:spcBef>
              <a:spcAft>
                <a:spcPts val="0"/>
              </a:spcAft>
              <a:buClr>
                <a:schemeClr val="lt1"/>
              </a:buClr>
              <a:buSzPts val="1080"/>
              <a:buFont typeface="Noto Sans Symbols"/>
              <a:buNone/>
              <a:defRPr b="0" i="0" sz="1200" u="none" cap="none" strike="noStrike">
                <a:solidFill>
                  <a:schemeClr val="lt1"/>
                </a:solidFill>
                <a:latin typeface="Century Gothic"/>
                <a:ea typeface="Century Gothic"/>
                <a:cs typeface="Century Gothic"/>
                <a:sym typeface="Century Gothic"/>
              </a:defRPr>
            </a:lvl2pPr>
            <a:lvl3pPr indent="-228600" lvl="2" marL="1371600" marR="0" rtl="0" algn="l">
              <a:spcBef>
                <a:spcPts val="1000"/>
              </a:spcBef>
              <a:spcAft>
                <a:spcPts val="0"/>
              </a:spcAft>
              <a:buClr>
                <a:schemeClr val="lt1"/>
              </a:buClr>
              <a:buSzPts val="900"/>
              <a:buFont typeface="Noto Sans Symbols"/>
              <a:buNone/>
              <a:defRPr b="0" i="0" sz="1000" u="none" cap="none" strike="noStrike">
                <a:solidFill>
                  <a:schemeClr val="lt1"/>
                </a:solidFill>
                <a:latin typeface="Century Gothic"/>
                <a:ea typeface="Century Gothic"/>
                <a:cs typeface="Century Gothic"/>
                <a:sym typeface="Century Gothic"/>
              </a:defRPr>
            </a:lvl3pPr>
            <a:lvl4pPr indent="-228600" lvl="3" marL="18288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4pPr>
            <a:lvl5pPr indent="-228600" lvl="4" marL="22860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5pPr>
            <a:lvl6pPr indent="-228600" lvl="5" marL="27432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6pPr>
            <a:lvl7pPr indent="-228600" lvl="6" marL="32004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7pPr>
            <a:lvl8pPr indent="-228600" lvl="7" marL="36576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8pPr>
            <a:lvl9pPr indent="-228600" lvl="8" marL="41148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9pPr>
          </a:lstStyle>
          <a:p/>
        </p:txBody>
      </p:sp>
      <p:sp>
        <p:nvSpPr>
          <p:cNvPr id="58" name="Shape 58"/>
          <p:cNvSpPr txBox="1"/>
          <p:nvPr>
            <p:ph idx="10" type="dt"/>
          </p:nvPr>
        </p:nvSpPr>
        <p:spPr>
          <a:xfrm>
            <a:off x="5486400" y="6172200"/>
            <a:ext cx="3200400" cy="365125"/>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59" name="Shape 59"/>
          <p:cNvSpPr txBox="1"/>
          <p:nvPr>
            <p:ph idx="11" type="ftr"/>
          </p:nvPr>
        </p:nvSpPr>
        <p:spPr>
          <a:xfrm>
            <a:off x="457200" y="6172200"/>
            <a:ext cx="3200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60" name="Shape 60"/>
          <p:cNvSpPr txBox="1"/>
          <p:nvPr>
            <p:ph idx="12" type="sldNum"/>
          </p:nvPr>
        </p:nvSpPr>
        <p:spPr>
          <a:xfrm>
            <a:off x="4305300" y="6172200"/>
            <a:ext cx="533400"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showMasterSp="0" type="secHead">
  <p:cSld name="SECTION_HEADER">
    <p:spTree>
      <p:nvGrpSpPr>
        <p:cNvPr id="61" name="Shape 61"/>
        <p:cNvGrpSpPr/>
        <p:nvPr/>
      </p:nvGrpSpPr>
      <p:grpSpPr>
        <a:xfrm>
          <a:off x="0" y="0"/>
          <a:ext cx="0" cy="0"/>
          <a:chOff x="0" y="0"/>
          <a:chExt cx="0" cy="0"/>
        </a:xfrm>
      </p:grpSpPr>
      <p:pic>
        <p:nvPicPr>
          <p:cNvPr descr="overlayBlank.png" id="62" name="Shape 62"/>
          <p:cNvPicPr preferRelativeResize="0"/>
          <p:nvPr/>
        </p:nvPicPr>
        <p:blipFill rotWithShape="1">
          <a:blip r:embed="rId2">
            <a:alphaModFix/>
          </a:blip>
          <a:srcRect b="0" l="0" r="0" t="0"/>
          <a:stretch/>
        </p:blipFill>
        <p:spPr>
          <a:xfrm>
            <a:off x="0" y="0"/>
            <a:ext cx="9144000" cy="6858000"/>
          </a:xfrm>
          <a:prstGeom prst="rect">
            <a:avLst/>
          </a:prstGeom>
          <a:noFill/>
          <a:ln>
            <a:noFill/>
          </a:ln>
        </p:spPr>
      </p:pic>
      <p:sp>
        <p:nvSpPr>
          <p:cNvPr id="63" name="Shape 63"/>
          <p:cNvSpPr txBox="1"/>
          <p:nvPr>
            <p:ph type="title"/>
          </p:nvPr>
        </p:nvSpPr>
        <p:spPr>
          <a:xfrm>
            <a:off x="806450" y="1627188"/>
            <a:ext cx="7580376" cy="1682496"/>
          </a:xfrm>
          <a:prstGeom prst="rect">
            <a:avLst/>
          </a:prstGeom>
          <a:noFill/>
          <a:ln>
            <a:noFill/>
          </a:ln>
        </p:spPr>
        <p:txBody>
          <a:bodyPr anchorCtr="0" anchor="b" bIns="91425" lIns="91425" spcFirstLastPara="1" rIns="91425" wrap="square" tIns="91425"/>
          <a:lstStyle>
            <a:lvl1pPr lvl="0" marR="0" rtl="0" algn="ctr">
              <a:lnSpc>
                <a:spcPct val="95000"/>
              </a:lnSpc>
              <a:spcBef>
                <a:spcPts val="0"/>
              </a:spcBef>
              <a:spcAft>
                <a:spcPts val="0"/>
              </a:spcAft>
              <a:buClr>
                <a:schemeClr val="lt1"/>
              </a:buClr>
              <a:buSzPts val="4400"/>
              <a:buFont typeface="Century Gothic"/>
              <a:buNone/>
              <a:defRPr b="1" i="0" sz="4400" u="none" cap="none" strike="noStrike">
                <a:solidFill>
                  <a:schemeClr val="l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4" name="Shape 64"/>
          <p:cNvSpPr txBox="1"/>
          <p:nvPr>
            <p:ph idx="1" type="body"/>
          </p:nvPr>
        </p:nvSpPr>
        <p:spPr>
          <a:xfrm>
            <a:off x="806450" y="3309411"/>
            <a:ext cx="7580376" cy="1755648"/>
          </a:xfrm>
          <a:prstGeom prst="rect">
            <a:avLst/>
          </a:prstGeom>
          <a:noFill/>
          <a:ln>
            <a:noFill/>
          </a:ln>
        </p:spPr>
        <p:txBody>
          <a:bodyPr anchorCtr="0" anchor="t" bIns="91425" lIns="91425" spcFirstLastPara="1" rIns="91425" wrap="square" tIns="91425"/>
          <a:lstStyle>
            <a:lvl1pPr indent="-228600" lvl="0" marL="457200" marR="0" rtl="0" algn="ctr">
              <a:lnSpc>
                <a:spcPct val="110000"/>
              </a:lnSpc>
              <a:spcBef>
                <a:spcPts val="600"/>
              </a:spcBef>
              <a:spcAft>
                <a:spcPts val="0"/>
              </a:spcAft>
              <a:buClr>
                <a:schemeClr val="lt1"/>
              </a:buClr>
              <a:buSzPts val="1620"/>
              <a:buFont typeface="Noto Sans Symbols"/>
              <a:buNone/>
              <a:defRPr b="0" i="0" sz="1800" u="none" cap="none" strike="noStrike">
                <a:solidFill>
                  <a:schemeClr val="lt1"/>
                </a:solidFill>
                <a:latin typeface="Century Gothic"/>
                <a:ea typeface="Century Gothic"/>
                <a:cs typeface="Century Gothic"/>
                <a:sym typeface="Century Gothic"/>
              </a:defRPr>
            </a:lvl1pPr>
            <a:lvl2pPr indent="-228600" lvl="1" marL="914400" marR="0" rtl="0" algn="l">
              <a:spcBef>
                <a:spcPts val="1000"/>
              </a:spcBef>
              <a:spcAft>
                <a:spcPts val="0"/>
              </a:spcAft>
              <a:buClr>
                <a:srgbClr val="888888"/>
              </a:buClr>
              <a:buSzPts val="1620"/>
              <a:buFont typeface="Noto Sans Symbols"/>
              <a:buNone/>
              <a:defRPr b="0" i="0" sz="1800" u="none" cap="none" strike="noStrike">
                <a:solidFill>
                  <a:srgbClr val="888888"/>
                </a:solidFill>
                <a:latin typeface="Century Gothic"/>
                <a:ea typeface="Century Gothic"/>
                <a:cs typeface="Century Gothic"/>
                <a:sym typeface="Century Gothic"/>
              </a:defRPr>
            </a:lvl2pPr>
            <a:lvl3pPr indent="-228600" lvl="2" marL="1371600" marR="0" rtl="0" algn="l">
              <a:spcBef>
                <a:spcPts val="1000"/>
              </a:spcBef>
              <a:spcAft>
                <a:spcPts val="0"/>
              </a:spcAft>
              <a:buClr>
                <a:srgbClr val="888888"/>
              </a:buClr>
              <a:buSzPts val="1440"/>
              <a:buFont typeface="Noto Sans Symbols"/>
              <a:buNone/>
              <a:defRPr b="0" i="0" sz="1600" u="none" cap="none" strike="noStrike">
                <a:solidFill>
                  <a:srgbClr val="888888"/>
                </a:solidFill>
                <a:latin typeface="Century Gothic"/>
                <a:ea typeface="Century Gothic"/>
                <a:cs typeface="Century Gothic"/>
                <a:sym typeface="Century Gothic"/>
              </a:defRPr>
            </a:lvl3pPr>
            <a:lvl4pPr indent="-228600" lvl="3" marL="1828800" marR="0" rtl="0" algn="l">
              <a:spcBef>
                <a:spcPts val="1000"/>
              </a:spcBef>
              <a:spcAft>
                <a:spcPts val="0"/>
              </a:spcAft>
              <a:buClr>
                <a:srgbClr val="888888"/>
              </a:buClr>
              <a:buSzPts val="1260"/>
              <a:buFont typeface="Noto Sans Symbols"/>
              <a:buNone/>
              <a:defRPr b="0" i="0" sz="1400" u="none" cap="none" strike="noStrike">
                <a:solidFill>
                  <a:srgbClr val="888888"/>
                </a:solidFill>
                <a:latin typeface="Century Gothic"/>
                <a:ea typeface="Century Gothic"/>
                <a:cs typeface="Century Gothic"/>
                <a:sym typeface="Century Gothic"/>
              </a:defRPr>
            </a:lvl4pPr>
            <a:lvl5pPr indent="-228600" lvl="4" marL="2286000" marR="0" rtl="0" algn="l">
              <a:spcBef>
                <a:spcPts val="1000"/>
              </a:spcBef>
              <a:spcAft>
                <a:spcPts val="0"/>
              </a:spcAft>
              <a:buClr>
                <a:srgbClr val="888888"/>
              </a:buClr>
              <a:buSzPts val="1260"/>
              <a:buFont typeface="Noto Sans Symbols"/>
              <a:buNone/>
              <a:defRPr b="0" i="0" sz="1400" u="none" cap="none" strike="noStrike">
                <a:solidFill>
                  <a:srgbClr val="888888"/>
                </a:solidFill>
                <a:latin typeface="Century Gothic"/>
                <a:ea typeface="Century Gothic"/>
                <a:cs typeface="Century Gothic"/>
                <a:sym typeface="Century Gothic"/>
              </a:defRPr>
            </a:lvl5pPr>
            <a:lvl6pPr indent="-228600" lvl="5" marL="2743200" marR="0" rtl="0" algn="l">
              <a:spcBef>
                <a:spcPts val="1000"/>
              </a:spcBef>
              <a:spcAft>
                <a:spcPts val="0"/>
              </a:spcAft>
              <a:buClr>
                <a:srgbClr val="888888"/>
              </a:buClr>
              <a:buSzPts val="1260"/>
              <a:buFont typeface="Noto Sans Symbols"/>
              <a:buNone/>
              <a:defRPr b="0" i="0" sz="1400" u="none" cap="none" strike="noStrike">
                <a:solidFill>
                  <a:srgbClr val="888888"/>
                </a:solidFill>
                <a:latin typeface="Century Gothic"/>
                <a:ea typeface="Century Gothic"/>
                <a:cs typeface="Century Gothic"/>
                <a:sym typeface="Century Gothic"/>
              </a:defRPr>
            </a:lvl6pPr>
            <a:lvl7pPr indent="-228600" lvl="6" marL="3200400" marR="0" rtl="0" algn="l">
              <a:spcBef>
                <a:spcPts val="1000"/>
              </a:spcBef>
              <a:spcAft>
                <a:spcPts val="0"/>
              </a:spcAft>
              <a:buClr>
                <a:srgbClr val="888888"/>
              </a:buClr>
              <a:buSzPts val="1260"/>
              <a:buFont typeface="Noto Sans Symbols"/>
              <a:buNone/>
              <a:defRPr b="0" i="0" sz="1400" u="none" cap="none" strike="noStrike">
                <a:solidFill>
                  <a:srgbClr val="888888"/>
                </a:solidFill>
                <a:latin typeface="Century Gothic"/>
                <a:ea typeface="Century Gothic"/>
                <a:cs typeface="Century Gothic"/>
                <a:sym typeface="Century Gothic"/>
              </a:defRPr>
            </a:lvl7pPr>
            <a:lvl8pPr indent="-228600" lvl="7" marL="3657600" marR="0" rtl="0" algn="l">
              <a:spcBef>
                <a:spcPts val="1000"/>
              </a:spcBef>
              <a:spcAft>
                <a:spcPts val="0"/>
              </a:spcAft>
              <a:buClr>
                <a:srgbClr val="888888"/>
              </a:buClr>
              <a:buSzPts val="1260"/>
              <a:buFont typeface="Noto Sans Symbols"/>
              <a:buNone/>
              <a:defRPr b="0" i="0" sz="1400" u="none" cap="none" strike="noStrike">
                <a:solidFill>
                  <a:srgbClr val="888888"/>
                </a:solidFill>
                <a:latin typeface="Century Gothic"/>
                <a:ea typeface="Century Gothic"/>
                <a:cs typeface="Century Gothic"/>
                <a:sym typeface="Century Gothic"/>
              </a:defRPr>
            </a:lvl8pPr>
            <a:lvl9pPr indent="-228600" lvl="8" marL="4114800" marR="0" rtl="0" algn="l">
              <a:spcBef>
                <a:spcPts val="1000"/>
              </a:spcBef>
              <a:spcAft>
                <a:spcPts val="0"/>
              </a:spcAft>
              <a:buClr>
                <a:srgbClr val="888888"/>
              </a:buClr>
              <a:buSzPts val="1260"/>
              <a:buFont typeface="Noto Sans Symbols"/>
              <a:buNone/>
              <a:defRPr b="0" i="0" sz="1400" u="none" cap="none" strike="noStrike">
                <a:solidFill>
                  <a:srgbClr val="888888"/>
                </a:solidFill>
                <a:latin typeface="Century Gothic"/>
                <a:ea typeface="Century Gothic"/>
                <a:cs typeface="Century Gothic"/>
                <a:sym typeface="Century Gothic"/>
              </a:defRPr>
            </a:lvl9pPr>
          </a:lstStyle>
          <a:p/>
        </p:txBody>
      </p:sp>
      <p:sp>
        <p:nvSpPr>
          <p:cNvPr id="65" name="Shape 65"/>
          <p:cNvSpPr txBox="1"/>
          <p:nvPr>
            <p:ph idx="10" type="dt"/>
          </p:nvPr>
        </p:nvSpPr>
        <p:spPr>
          <a:xfrm>
            <a:off x="5486400" y="6172200"/>
            <a:ext cx="3200400" cy="365125"/>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66" name="Shape 66"/>
          <p:cNvSpPr txBox="1"/>
          <p:nvPr>
            <p:ph idx="11" type="ftr"/>
          </p:nvPr>
        </p:nvSpPr>
        <p:spPr>
          <a:xfrm>
            <a:off x="457200" y="6172200"/>
            <a:ext cx="3200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67" name="Shape 67"/>
          <p:cNvSpPr txBox="1"/>
          <p:nvPr>
            <p:ph idx="12" type="sldNum"/>
          </p:nvPr>
        </p:nvSpPr>
        <p:spPr>
          <a:xfrm>
            <a:off x="4305300" y="6172200"/>
            <a:ext cx="533400"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68" name="Shape 68"/>
        <p:cNvGrpSpPr/>
        <p:nvPr/>
      </p:nvGrpSpPr>
      <p:grpSpPr>
        <a:xfrm>
          <a:off x="0" y="0"/>
          <a:ext cx="0" cy="0"/>
          <a:chOff x="0" y="0"/>
          <a:chExt cx="0" cy="0"/>
        </a:xfrm>
      </p:grpSpPr>
      <p:sp>
        <p:nvSpPr>
          <p:cNvPr id="69" name="Shape 69"/>
          <p:cNvSpPr txBox="1"/>
          <p:nvPr>
            <p:ph type="title"/>
          </p:nvPr>
        </p:nvSpPr>
        <p:spPr>
          <a:xfrm>
            <a:off x="779463" y="89647"/>
            <a:ext cx="7583488" cy="1143000"/>
          </a:xfrm>
          <a:prstGeom prst="rect">
            <a:avLst/>
          </a:prstGeom>
          <a:noFill/>
          <a:ln>
            <a:noFill/>
          </a:ln>
        </p:spPr>
        <p:txBody>
          <a:bodyPr anchorCtr="0" anchor="ctr" bIns="91425" lIns="91425" spcFirstLastPara="1" rIns="91425" wrap="square" tIns="91425"/>
          <a:lstStyle>
            <a:lvl1pPr lvl="0" marR="0" rtl="0" algn="ctr">
              <a:lnSpc>
                <a:spcPct val="95000"/>
              </a:lnSpc>
              <a:spcBef>
                <a:spcPts val="0"/>
              </a:spcBef>
              <a:spcAft>
                <a:spcPts val="0"/>
              </a:spcAft>
              <a:buClr>
                <a:schemeClr val="lt1"/>
              </a:buClr>
              <a:buSzPts val="4800"/>
              <a:buFont typeface="Century Gothic"/>
              <a:buNone/>
              <a:defRPr b="1" i="0" sz="4800" u="none" cap="none" strike="noStrike">
                <a:solidFill>
                  <a:schemeClr val="l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0" name="Shape 70"/>
          <p:cNvSpPr txBox="1"/>
          <p:nvPr>
            <p:ph idx="10" type="dt"/>
          </p:nvPr>
        </p:nvSpPr>
        <p:spPr>
          <a:xfrm>
            <a:off x="5486400" y="6172200"/>
            <a:ext cx="3200400" cy="365125"/>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71" name="Shape 71"/>
          <p:cNvSpPr txBox="1"/>
          <p:nvPr>
            <p:ph idx="11" type="ftr"/>
          </p:nvPr>
        </p:nvSpPr>
        <p:spPr>
          <a:xfrm>
            <a:off x="457200" y="6172200"/>
            <a:ext cx="3200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72" name="Shape 72"/>
          <p:cNvSpPr txBox="1"/>
          <p:nvPr>
            <p:ph idx="12" type="sldNum"/>
          </p:nvPr>
        </p:nvSpPr>
        <p:spPr>
          <a:xfrm>
            <a:off x="4305300" y="6172200"/>
            <a:ext cx="533400"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howMasterSp="0" type="blank">
  <p:cSld name="BLANK">
    <p:spTree>
      <p:nvGrpSpPr>
        <p:cNvPr id="73" name="Shape 73"/>
        <p:cNvGrpSpPr/>
        <p:nvPr/>
      </p:nvGrpSpPr>
      <p:grpSpPr>
        <a:xfrm>
          <a:off x="0" y="0"/>
          <a:ext cx="0" cy="0"/>
          <a:chOff x="0" y="0"/>
          <a:chExt cx="0" cy="0"/>
        </a:xfrm>
      </p:grpSpPr>
      <p:pic>
        <p:nvPicPr>
          <p:cNvPr descr="overlayBlank.png" id="74" name="Shape 74"/>
          <p:cNvPicPr preferRelativeResize="0"/>
          <p:nvPr/>
        </p:nvPicPr>
        <p:blipFill rotWithShape="1">
          <a:blip r:embed="rId2">
            <a:alphaModFix/>
          </a:blip>
          <a:srcRect b="0" l="0" r="0" t="0"/>
          <a:stretch/>
        </p:blipFill>
        <p:spPr>
          <a:xfrm>
            <a:off x="0" y="0"/>
            <a:ext cx="9144000" cy="6858000"/>
          </a:xfrm>
          <a:prstGeom prst="rect">
            <a:avLst/>
          </a:prstGeom>
          <a:noFill/>
          <a:ln>
            <a:noFill/>
          </a:ln>
        </p:spPr>
      </p:pic>
      <p:sp>
        <p:nvSpPr>
          <p:cNvPr id="75" name="Shape 75"/>
          <p:cNvSpPr txBox="1"/>
          <p:nvPr>
            <p:ph idx="10" type="dt"/>
          </p:nvPr>
        </p:nvSpPr>
        <p:spPr>
          <a:xfrm>
            <a:off x="5486400" y="6172200"/>
            <a:ext cx="3200400" cy="365125"/>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76" name="Shape 76"/>
          <p:cNvSpPr txBox="1"/>
          <p:nvPr>
            <p:ph idx="11" type="ftr"/>
          </p:nvPr>
        </p:nvSpPr>
        <p:spPr>
          <a:xfrm>
            <a:off x="457200" y="6172200"/>
            <a:ext cx="3200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77" name="Shape 77"/>
          <p:cNvSpPr txBox="1"/>
          <p:nvPr>
            <p:ph idx="12" type="sldNum"/>
          </p:nvPr>
        </p:nvSpPr>
        <p:spPr>
          <a:xfrm>
            <a:off x="4305300" y="6172200"/>
            <a:ext cx="533400"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theme" Target="../theme/theme1.xml"/><Relationship Id="rId14" Type="http://schemas.openxmlformats.org/officeDocument/2006/relationships/slideLayout" Target="../slideLayouts/slideLayout1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2"/>
            </a:gs>
            <a:gs pos="100000">
              <a:schemeClr val="dk2"/>
            </a:gs>
          </a:gsLst>
          <a:lin ang="5400000" scaled="0"/>
        </a:gradFill>
      </p:bgPr>
    </p:bg>
    <p:spTree>
      <p:nvGrpSpPr>
        <p:cNvPr id="9" name="Shape 9"/>
        <p:cNvGrpSpPr/>
        <p:nvPr/>
      </p:nvGrpSpPr>
      <p:grpSpPr>
        <a:xfrm>
          <a:off x="0" y="0"/>
          <a:ext cx="0" cy="0"/>
          <a:chOff x="0" y="0"/>
          <a:chExt cx="0" cy="0"/>
        </a:xfrm>
      </p:grpSpPr>
      <p:pic>
        <p:nvPicPr>
          <p:cNvPr descr="overlayText.png" id="10" name="Shape 10"/>
          <p:cNvPicPr preferRelativeResize="0"/>
          <p:nvPr/>
        </p:nvPicPr>
        <p:blipFill rotWithShape="1">
          <a:blip r:embed="rId1">
            <a:alphaModFix/>
          </a:blip>
          <a:srcRect b="0" l="0" r="0" t="0"/>
          <a:stretch/>
        </p:blipFill>
        <p:spPr>
          <a:xfrm>
            <a:off x="0" y="0"/>
            <a:ext cx="9144000" cy="6858000"/>
          </a:xfrm>
          <a:prstGeom prst="rect">
            <a:avLst/>
          </a:prstGeom>
          <a:noFill/>
          <a:ln>
            <a:noFill/>
          </a:ln>
        </p:spPr>
      </p:pic>
      <p:sp>
        <p:nvSpPr>
          <p:cNvPr id="11" name="Shape 11"/>
          <p:cNvSpPr txBox="1"/>
          <p:nvPr>
            <p:ph type="title"/>
          </p:nvPr>
        </p:nvSpPr>
        <p:spPr>
          <a:xfrm>
            <a:off x="779463" y="89647"/>
            <a:ext cx="7583488" cy="1143000"/>
          </a:xfrm>
          <a:prstGeom prst="rect">
            <a:avLst/>
          </a:prstGeom>
          <a:noFill/>
          <a:ln>
            <a:noFill/>
          </a:ln>
        </p:spPr>
        <p:txBody>
          <a:bodyPr anchorCtr="0" anchor="ctr" bIns="91425" lIns="91425" spcFirstLastPara="1" rIns="91425" wrap="square" tIns="91425"/>
          <a:lstStyle>
            <a:lvl1pPr lvl="0" marR="0" rtl="0" algn="ctr">
              <a:lnSpc>
                <a:spcPct val="95000"/>
              </a:lnSpc>
              <a:spcBef>
                <a:spcPts val="0"/>
              </a:spcBef>
              <a:spcAft>
                <a:spcPts val="0"/>
              </a:spcAft>
              <a:buClr>
                <a:schemeClr val="lt1"/>
              </a:buClr>
              <a:buSzPts val="4800"/>
              <a:buFont typeface="Century Gothic"/>
              <a:buNone/>
              <a:defRPr b="1" i="0" sz="4800" u="none" cap="none" strike="noStrike">
                <a:solidFill>
                  <a:schemeClr val="l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Shape 12"/>
          <p:cNvSpPr txBox="1"/>
          <p:nvPr>
            <p:ph idx="1" type="body"/>
          </p:nvPr>
        </p:nvSpPr>
        <p:spPr>
          <a:xfrm>
            <a:off x="955675" y="1600200"/>
            <a:ext cx="7232650" cy="4291013"/>
          </a:xfrm>
          <a:prstGeom prst="rect">
            <a:avLst/>
          </a:prstGeom>
          <a:noFill/>
          <a:ln>
            <a:noFill/>
          </a:ln>
        </p:spPr>
        <p:txBody>
          <a:bodyPr anchorCtr="0" anchor="t" bIns="91425" lIns="91425" spcFirstLastPara="1" rIns="91425" wrap="square" tIns="91425"/>
          <a:lstStyle>
            <a:lvl1pPr indent="-365760" lvl="0" marL="457200" marR="0" rtl="0" algn="l">
              <a:spcBef>
                <a:spcPts val="2000"/>
              </a:spcBef>
              <a:spcAft>
                <a:spcPts val="0"/>
              </a:spcAft>
              <a:buClr>
                <a:schemeClr val="lt1"/>
              </a:buClr>
              <a:buSzPts val="2160"/>
              <a:buFont typeface="Noto Sans Symbols"/>
              <a:buChar char="✿"/>
              <a:defRPr b="0" i="0" sz="2400" u="none" cap="none" strike="noStrike">
                <a:solidFill>
                  <a:schemeClr val="lt1"/>
                </a:solidFill>
                <a:latin typeface="Century Gothic"/>
                <a:ea typeface="Century Gothic"/>
                <a:cs typeface="Century Gothic"/>
                <a:sym typeface="Century Gothic"/>
              </a:defRPr>
            </a:lvl1pPr>
            <a:lvl2pPr indent="-354330" lvl="1" marL="914400" marR="0" rtl="0" algn="l">
              <a:spcBef>
                <a:spcPts val="1000"/>
              </a:spcBef>
              <a:spcAft>
                <a:spcPts val="0"/>
              </a:spcAft>
              <a:buClr>
                <a:schemeClr val="lt1"/>
              </a:buClr>
              <a:buSzPts val="1980"/>
              <a:buFont typeface="Noto Sans Symbols"/>
              <a:buChar char="❀"/>
              <a:defRPr b="0" i="0" sz="2200" u="none" cap="none" strike="noStrike">
                <a:solidFill>
                  <a:schemeClr val="lt1"/>
                </a:solidFill>
                <a:latin typeface="Century Gothic"/>
                <a:ea typeface="Century Gothic"/>
                <a:cs typeface="Century Gothic"/>
                <a:sym typeface="Century Gothic"/>
              </a:defRPr>
            </a:lvl2pPr>
            <a:lvl3pPr indent="-342900" lvl="2" marL="1371600" marR="0" rtl="0" algn="l">
              <a:spcBef>
                <a:spcPts val="1000"/>
              </a:spcBef>
              <a:spcAft>
                <a:spcPts val="0"/>
              </a:spcAft>
              <a:buClr>
                <a:schemeClr val="lt1"/>
              </a:buClr>
              <a:buSzPts val="1800"/>
              <a:buFont typeface="Noto Sans Symbols"/>
              <a:buChar char="✿"/>
              <a:defRPr b="0" i="0" sz="20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13" name="Shape 13"/>
          <p:cNvSpPr txBox="1"/>
          <p:nvPr>
            <p:ph idx="10" type="dt"/>
          </p:nvPr>
        </p:nvSpPr>
        <p:spPr>
          <a:xfrm>
            <a:off x="5486400" y="6172200"/>
            <a:ext cx="3200400" cy="365125"/>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4" name="Shape 14"/>
          <p:cNvSpPr txBox="1"/>
          <p:nvPr>
            <p:ph idx="11" type="ftr"/>
          </p:nvPr>
        </p:nvSpPr>
        <p:spPr>
          <a:xfrm>
            <a:off x="457200" y="6172200"/>
            <a:ext cx="32004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5" name="Shape 15"/>
          <p:cNvSpPr txBox="1"/>
          <p:nvPr>
            <p:ph idx="12" type="sldNum"/>
          </p:nvPr>
        </p:nvSpPr>
        <p:spPr>
          <a:xfrm>
            <a:off x="4305300" y="6172200"/>
            <a:ext cx="533400"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9.jpg"/><Relationship Id="rId4" Type="http://schemas.openxmlformats.org/officeDocument/2006/relationships/image" Target="../media/image2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8.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7.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6.jpg"/><Relationship Id="rId4" Type="http://schemas.openxmlformats.org/officeDocument/2006/relationships/image" Target="../media/image9.jpg"/><Relationship Id="rId5" Type="http://schemas.openxmlformats.org/officeDocument/2006/relationships/image" Target="../media/image1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5.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12.jpg"/><Relationship Id="rId4" Type="http://schemas.openxmlformats.org/officeDocument/2006/relationships/image" Target="../media/image20.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27.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2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0.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25.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22.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4.xml"/><Relationship Id="rId3" Type="http://schemas.openxmlformats.org/officeDocument/2006/relationships/image" Target="../media/image26.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Shape 110"/>
          <p:cNvSpPr txBox="1"/>
          <p:nvPr>
            <p:ph type="ctrTitle"/>
          </p:nvPr>
        </p:nvSpPr>
        <p:spPr>
          <a:xfrm>
            <a:off x="779463" y="1597025"/>
            <a:ext cx="7583488" cy="1679575"/>
          </a:xfrm>
          <a:prstGeom prst="rect">
            <a:avLst/>
          </a:prstGeom>
          <a:noFill/>
          <a:ln>
            <a:noFill/>
          </a:ln>
        </p:spPr>
        <p:txBody>
          <a:bodyPr anchorCtr="0" anchor="b" bIns="45700" lIns="91425" spcFirstLastPara="1" rIns="91425" wrap="square" tIns="45700">
            <a:noAutofit/>
          </a:bodyPr>
          <a:lstStyle/>
          <a:p>
            <a:pPr indent="0" lvl="0" marL="0" marR="0" rtl="0" algn="ctr">
              <a:lnSpc>
                <a:spcPct val="95000"/>
              </a:lnSpc>
              <a:spcBef>
                <a:spcPts val="0"/>
              </a:spcBef>
              <a:spcAft>
                <a:spcPts val="0"/>
              </a:spcAft>
              <a:buClr>
                <a:schemeClr val="lt1"/>
              </a:buClr>
              <a:buSzPts val="6000"/>
              <a:buFont typeface="Century Gothic"/>
              <a:buNone/>
            </a:pPr>
            <a:r>
              <a:rPr b="1" i="0" lang="en-US" sz="6000" u="none" cap="none" strike="noStrike">
                <a:solidFill>
                  <a:schemeClr val="lt1"/>
                </a:solidFill>
                <a:latin typeface="Century Gothic"/>
                <a:ea typeface="Century Gothic"/>
                <a:cs typeface="Century Gothic"/>
                <a:sym typeface="Century Gothic"/>
              </a:rPr>
              <a:t>Islam and Women’s Rights</a:t>
            </a:r>
            <a:br>
              <a:rPr b="1" i="0" lang="en-US" sz="5400" u="none" cap="none" strike="noStrike">
                <a:solidFill>
                  <a:schemeClr val="lt1"/>
                </a:solidFill>
                <a:latin typeface="Century Gothic"/>
                <a:ea typeface="Century Gothic"/>
                <a:cs typeface="Century Gothic"/>
                <a:sym typeface="Century Gothic"/>
              </a:rPr>
            </a:br>
            <a:r>
              <a:rPr b="0" i="0" lang="en-US" sz="5400" u="none" cap="none" strike="noStrike">
                <a:solidFill>
                  <a:schemeClr val="lt1"/>
                </a:solidFill>
                <a:latin typeface="Century Gothic"/>
                <a:ea typeface="Century Gothic"/>
                <a:cs typeface="Century Gothic"/>
                <a:sym typeface="Century Gothic"/>
              </a:rPr>
              <a:t>An Introduction</a:t>
            </a:r>
            <a:endParaRPr b="0" i="0" sz="5400" u="none" cap="none" strike="noStrike">
              <a:solidFill>
                <a:schemeClr val="lt1"/>
              </a:solidFill>
              <a:latin typeface="Century Gothic"/>
              <a:ea typeface="Century Gothic"/>
              <a:cs typeface="Century Gothic"/>
              <a:sym typeface="Century Gothic"/>
            </a:endParaRPr>
          </a:p>
        </p:txBody>
      </p:sp>
      <p:sp>
        <p:nvSpPr>
          <p:cNvPr id="111" name="Shape 111"/>
          <p:cNvSpPr txBox="1"/>
          <p:nvPr>
            <p:ph idx="1" type="subTitle"/>
          </p:nvPr>
        </p:nvSpPr>
        <p:spPr>
          <a:xfrm>
            <a:off x="779463" y="3276600"/>
            <a:ext cx="7583487" cy="1752600"/>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lt1"/>
              </a:buClr>
              <a:buSzPts val="2160"/>
              <a:buFont typeface="Noto Sans Symbols"/>
              <a:buNone/>
            </a:pPr>
            <a:r>
              <a:t/>
            </a:r>
            <a:endParaRPr b="0" i="0" sz="2400" u="none" cap="none" strike="noStrike">
              <a:solidFill>
                <a:schemeClr val="lt1"/>
              </a:solidFill>
              <a:latin typeface="Century Gothic"/>
              <a:ea typeface="Century Gothic"/>
              <a:cs typeface="Century Gothic"/>
              <a:sym typeface="Century Gothic"/>
            </a:endParaRPr>
          </a:p>
        </p:txBody>
      </p:sp>
      <p:pic>
        <p:nvPicPr>
          <p:cNvPr descr="Unknown-1.jpeg" id="112" name="Shape 112"/>
          <p:cNvPicPr preferRelativeResize="0"/>
          <p:nvPr/>
        </p:nvPicPr>
        <p:blipFill rotWithShape="1">
          <a:blip r:embed="rId3">
            <a:alphaModFix/>
          </a:blip>
          <a:srcRect b="0" l="0" r="0" t="0"/>
          <a:stretch/>
        </p:blipFill>
        <p:spPr>
          <a:xfrm>
            <a:off x="779463" y="3164417"/>
            <a:ext cx="7788804" cy="340571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sp>
        <p:nvSpPr>
          <p:cNvPr id="169" name="Shape 169"/>
          <p:cNvSpPr txBox="1"/>
          <p:nvPr>
            <p:ph type="title"/>
          </p:nvPr>
        </p:nvSpPr>
        <p:spPr>
          <a:xfrm>
            <a:off x="779463" y="89646"/>
            <a:ext cx="7583488" cy="1655695"/>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1800"/>
              <a:buFont typeface="Century Gothic"/>
              <a:buNone/>
            </a:pPr>
            <a:r>
              <a:rPr b="1" i="0" lang="en-US" sz="1800" u="none" cap="none" strike="noStrike">
                <a:solidFill>
                  <a:schemeClr val="lt1"/>
                </a:solidFill>
                <a:latin typeface="Century Gothic"/>
                <a:ea typeface="Century Gothic"/>
                <a:cs typeface="Century Gothic"/>
                <a:sym typeface="Century Gothic"/>
              </a:rPr>
              <a:t>The strictest dress codes are in Saudi Arabia, where only the hands and eyes are allowed to be visible in public.  Saudi Arabia also doesn’t allow women to drive, play sports, swim, go out in public without a chaperone, interact with men, show of their beauty with make-up, vote, or serve in higher political office. </a:t>
            </a:r>
            <a:endParaRPr b="1" i="0" sz="1800" u="none" cap="none" strike="noStrike">
              <a:solidFill>
                <a:schemeClr val="lt1"/>
              </a:solidFill>
              <a:latin typeface="Century Gothic"/>
              <a:ea typeface="Century Gothic"/>
              <a:cs typeface="Century Gothic"/>
              <a:sym typeface="Century Gothic"/>
            </a:endParaRPr>
          </a:p>
        </p:txBody>
      </p:sp>
      <p:pic>
        <p:nvPicPr>
          <p:cNvPr descr="image.jpeg" id="170" name="Shape 170"/>
          <p:cNvPicPr preferRelativeResize="0"/>
          <p:nvPr>
            <p:ph idx="1" type="body"/>
          </p:nvPr>
        </p:nvPicPr>
        <p:blipFill rotWithShape="1">
          <a:blip r:embed="rId3">
            <a:alphaModFix/>
          </a:blip>
          <a:srcRect b="0" l="2695" r="2696" t="0"/>
          <a:stretch/>
        </p:blipFill>
        <p:spPr>
          <a:xfrm>
            <a:off x="955675" y="1745342"/>
            <a:ext cx="7232650" cy="429101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Shape 175"/>
          <p:cNvSpPr txBox="1"/>
          <p:nvPr>
            <p:ph type="title"/>
          </p:nvPr>
        </p:nvSpPr>
        <p:spPr>
          <a:xfrm>
            <a:off x="235856" y="145143"/>
            <a:ext cx="8908143" cy="1944914"/>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1800"/>
              <a:buFont typeface="Century Gothic"/>
              <a:buNone/>
            </a:pPr>
            <a:r>
              <a:rPr b="1" i="0" lang="en-US" sz="1800" u="none" cap="none" strike="noStrike">
                <a:solidFill>
                  <a:schemeClr val="lt1"/>
                </a:solidFill>
                <a:latin typeface="Century Gothic"/>
                <a:ea typeface="Century Gothic"/>
                <a:cs typeface="Century Gothic"/>
                <a:sym typeface="Century Gothic"/>
              </a:rPr>
              <a:t>While many Muslim women feel oppressed by being forced to wear certain clothes and only do so out of fear of punishment, others do it by choice because they believe it pleases Allah.  They think covering themselves  is spiritual and gets them closer to Allah. Free women are common in Turkey where the government is secular, The Shayla and Chador are most common in Iran, Al-Amira is required in Indonesia, while the Niqab or Burqa are mandated in Saudi Arabia. </a:t>
            </a:r>
            <a:endParaRPr b="1" i="0" sz="1800" u="none" cap="none" strike="noStrike">
              <a:solidFill>
                <a:schemeClr val="lt1"/>
              </a:solidFill>
              <a:latin typeface="Century Gothic"/>
              <a:ea typeface="Century Gothic"/>
              <a:cs typeface="Century Gothic"/>
              <a:sym typeface="Century Gothic"/>
            </a:endParaRPr>
          </a:p>
        </p:txBody>
      </p:sp>
      <p:pic>
        <p:nvPicPr>
          <p:cNvPr descr="codes-of-dress2.png" id="176" name="Shape 176"/>
          <p:cNvPicPr preferRelativeResize="0"/>
          <p:nvPr>
            <p:ph idx="1" type="body"/>
          </p:nvPr>
        </p:nvPicPr>
        <p:blipFill rotWithShape="1">
          <a:blip r:embed="rId3">
            <a:alphaModFix/>
          </a:blip>
          <a:srcRect b="2881" l="0" r="0" t="2882"/>
          <a:stretch/>
        </p:blipFill>
        <p:spPr>
          <a:xfrm>
            <a:off x="0" y="2090057"/>
            <a:ext cx="9144000" cy="4291013"/>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sp>
        <p:nvSpPr>
          <p:cNvPr id="181" name="Shape 181"/>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800"/>
              <a:buFont typeface="Century Gothic"/>
              <a:buNone/>
            </a:pPr>
            <a:r>
              <a:rPr b="1" i="0" lang="en-US" sz="4800" u="none" cap="none" strike="noStrike">
                <a:solidFill>
                  <a:schemeClr val="lt1"/>
                </a:solidFill>
                <a:latin typeface="Century Gothic"/>
                <a:ea typeface="Century Gothic"/>
                <a:cs typeface="Century Gothic"/>
                <a:sym typeface="Century Gothic"/>
              </a:rPr>
              <a:t>Child Marriage in Islam</a:t>
            </a:r>
            <a:endParaRPr b="1" i="0" sz="4800" u="none" cap="none" strike="noStrike">
              <a:solidFill>
                <a:schemeClr val="lt1"/>
              </a:solidFill>
              <a:latin typeface="Century Gothic"/>
              <a:ea typeface="Century Gothic"/>
              <a:cs typeface="Century Gothic"/>
              <a:sym typeface="Century Gothic"/>
            </a:endParaRPr>
          </a:p>
        </p:txBody>
      </p:sp>
      <p:sp>
        <p:nvSpPr>
          <p:cNvPr id="182" name="Shape 182"/>
          <p:cNvSpPr txBox="1"/>
          <p:nvPr>
            <p:ph idx="1" type="body"/>
          </p:nvPr>
        </p:nvSpPr>
        <p:spPr>
          <a:xfrm>
            <a:off x="955675" y="1600200"/>
            <a:ext cx="7232650" cy="4291013"/>
          </a:xfrm>
          <a:prstGeom prst="rect">
            <a:avLst/>
          </a:prstGeom>
          <a:noFill/>
          <a:ln>
            <a:noFill/>
          </a:ln>
        </p:spPr>
        <p:txBody>
          <a:bodyPr anchorCtr="0" anchor="t" bIns="45700" lIns="91425" spcFirstLastPara="1" rIns="91425" wrap="square" tIns="45700">
            <a:noAutofit/>
          </a:bodyPr>
          <a:lstStyle/>
          <a:p>
            <a:pPr indent="-457200" lvl="0" marL="457200" marR="0" rtl="0" algn="l">
              <a:lnSpc>
                <a:spcPct val="90000"/>
              </a:lnSpc>
              <a:spcBef>
                <a:spcPts val="0"/>
              </a:spcBef>
              <a:spcAft>
                <a:spcPts val="0"/>
              </a:spcAft>
              <a:buClr>
                <a:schemeClr val="lt1"/>
              </a:buClr>
              <a:buSzPts val="1998"/>
              <a:buFont typeface="Noto Sans Symbols"/>
              <a:buChar char="✿"/>
            </a:pPr>
            <a:r>
              <a:rPr b="0" i="0" lang="en-US" sz="2220" u="none" cap="none" strike="noStrike">
                <a:solidFill>
                  <a:schemeClr val="lt1"/>
                </a:solidFill>
                <a:latin typeface="Century Gothic"/>
                <a:ea typeface="Century Gothic"/>
                <a:cs typeface="Century Gothic"/>
                <a:sym typeface="Century Gothic"/>
              </a:rPr>
              <a:t>Since Muhammad, the founder of Islam, married a girl when she was 6 years old and consummated the marriage when she was 9, child marriage has been a part of Islam since it’s inception to the present day.  Since Muslims view Muhammad as the perfect example, nothing he did can be considered wrong. </a:t>
            </a:r>
            <a:endParaRPr/>
          </a:p>
          <a:p>
            <a:pPr indent="-457200" lvl="0" marL="457200" marR="0" rtl="0" algn="l">
              <a:lnSpc>
                <a:spcPct val="90000"/>
              </a:lnSpc>
              <a:spcBef>
                <a:spcPts val="2000"/>
              </a:spcBef>
              <a:spcAft>
                <a:spcPts val="0"/>
              </a:spcAft>
              <a:buClr>
                <a:schemeClr val="lt1"/>
              </a:buClr>
              <a:buSzPts val="1998"/>
              <a:buFont typeface="Noto Sans Symbols"/>
              <a:buChar char="✿"/>
            </a:pPr>
            <a:r>
              <a:rPr b="0" i="0" lang="en-US" sz="2220" u="none" cap="none" strike="noStrike">
                <a:solidFill>
                  <a:schemeClr val="lt1"/>
                </a:solidFill>
                <a:latin typeface="Century Gothic"/>
                <a:ea typeface="Century Gothic"/>
                <a:cs typeface="Century Gothic"/>
                <a:sym typeface="Century Gothic"/>
              </a:rPr>
              <a:t>While some Islamic countries have outlawed the practice, many still allow older men to take a child bride, as young as 6, since this is when Muhammad got married.  The marriages are arranged by the parents and the girls obviously have no choice.  </a:t>
            </a:r>
            <a:endParaRPr b="0" i="0" sz="222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 name="Shape 186"/>
        <p:cNvGrpSpPr/>
        <p:nvPr/>
      </p:nvGrpSpPr>
      <p:grpSpPr>
        <a:xfrm>
          <a:off x="0" y="0"/>
          <a:ext cx="0" cy="0"/>
          <a:chOff x="0" y="0"/>
          <a:chExt cx="0" cy="0"/>
        </a:xfrm>
      </p:grpSpPr>
      <p:sp>
        <p:nvSpPr>
          <p:cNvPr id="187" name="Shape 187"/>
          <p:cNvSpPr txBox="1"/>
          <p:nvPr>
            <p:ph type="title"/>
          </p:nvPr>
        </p:nvSpPr>
        <p:spPr>
          <a:xfrm>
            <a:off x="966787" y="838200"/>
            <a:ext cx="3474720" cy="1619250"/>
          </a:xfrm>
          <a:prstGeom prst="rect">
            <a:avLst/>
          </a:prstGeom>
          <a:noFill/>
          <a:ln>
            <a:noFill/>
          </a:ln>
        </p:spPr>
        <p:txBody>
          <a:bodyPr anchorCtr="0" anchor="b" bIns="45700" lIns="91425" spcFirstLastPara="1" rIns="91425" wrap="square" tIns="45700">
            <a:noAutofit/>
          </a:bodyPr>
          <a:lstStyle/>
          <a:p>
            <a:pPr indent="0" lvl="0" marL="0" marR="0" rtl="0" algn="ctr">
              <a:lnSpc>
                <a:spcPct val="95000"/>
              </a:lnSpc>
              <a:spcBef>
                <a:spcPts val="0"/>
              </a:spcBef>
              <a:spcAft>
                <a:spcPts val="0"/>
              </a:spcAft>
              <a:buClr>
                <a:schemeClr val="lt1"/>
              </a:buClr>
              <a:buSzPts val="3000"/>
              <a:buFont typeface="Century Gothic"/>
              <a:buNone/>
            </a:pPr>
            <a:r>
              <a:rPr b="1" i="0" lang="en-US" sz="3000" u="none" cap="none" strike="noStrike">
                <a:solidFill>
                  <a:schemeClr val="lt1"/>
                </a:solidFill>
                <a:latin typeface="Century Gothic"/>
                <a:ea typeface="Century Gothic"/>
                <a:cs typeface="Century Gothic"/>
                <a:sym typeface="Century Gothic"/>
              </a:rPr>
              <a:t>Islamic Countries where Child Marriage still takes place</a:t>
            </a:r>
            <a:endParaRPr b="1" i="0" sz="3000" u="none" cap="none" strike="noStrike">
              <a:solidFill>
                <a:schemeClr val="lt1"/>
              </a:solidFill>
              <a:latin typeface="Century Gothic"/>
              <a:ea typeface="Century Gothic"/>
              <a:cs typeface="Century Gothic"/>
              <a:sym typeface="Century Gothic"/>
            </a:endParaRPr>
          </a:p>
        </p:txBody>
      </p:sp>
      <p:pic>
        <p:nvPicPr>
          <p:cNvPr descr="eleven.jpg" id="188" name="Shape 188"/>
          <p:cNvPicPr preferRelativeResize="0"/>
          <p:nvPr>
            <p:ph idx="1" type="body"/>
          </p:nvPr>
        </p:nvPicPr>
        <p:blipFill rotWithShape="1">
          <a:blip r:embed="rId3">
            <a:alphaModFix/>
          </a:blip>
          <a:srcRect b="0" l="25963" r="25962" t="0"/>
          <a:stretch/>
        </p:blipFill>
        <p:spPr>
          <a:xfrm>
            <a:off x="4727892" y="218266"/>
            <a:ext cx="3474720" cy="3115244"/>
          </a:xfrm>
          <a:prstGeom prst="rect">
            <a:avLst/>
          </a:prstGeom>
          <a:noFill/>
          <a:ln>
            <a:noFill/>
          </a:ln>
        </p:spPr>
      </p:pic>
      <p:sp>
        <p:nvSpPr>
          <p:cNvPr id="189" name="Shape 189"/>
          <p:cNvSpPr txBox="1"/>
          <p:nvPr>
            <p:ph idx="2" type="body"/>
          </p:nvPr>
        </p:nvSpPr>
        <p:spPr>
          <a:xfrm>
            <a:off x="257997" y="2474257"/>
            <a:ext cx="4183510" cy="4172917"/>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499"/>
              <a:buFont typeface="Noto Sans Symbols"/>
              <a:buNone/>
            </a:pPr>
            <a:r>
              <a:rPr b="0" i="0" lang="en-US" sz="1665" u="none" cap="none" strike="noStrike">
                <a:solidFill>
                  <a:schemeClr val="lt1"/>
                </a:solidFill>
                <a:latin typeface="Century Gothic"/>
                <a:ea typeface="Century Gothic"/>
                <a:cs typeface="Century Gothic"/>
                <a:sym typeface="Century Gothic"/>
              </a:rPr>
              <a:t>While activists from around the globe have fought to ban child marriage, it is still practiced in many Islamic countries. They say it is ‘Un-Islamic’ to pass laws against child marriages,  Malaysia, which used to protect children, has passed new laws allowing Muslims to have child marriages.  Others include Yemen, Pakistan, Nigeria, The Palestinians, Iran, Bangladesh, Morocco, and Saudi Arabia. Instances have been recorded in Germany and The United Kingdom, where child marriage is supposed to be illegal.  </a:t>
            </a:r>
            <a:endParaRPr b="0" i="0" sz="1665" u="none" cap="none" strike="noStrike">
              <a:solidFill>
                <a:schemeClr val="lt1"/>
              </a:solidFill>
              <a:latin typeface="Century Gothic"/>
              <a:ea typeface="Century Gothic"/>
              <a:cs typeface="Century Gothic"/>
              <a:sym typeface="Century Gothic"/>
            </a:endParaRPr>
          </a:p>
        </p:txBody>
      </p:sp>
      <p:pic>
        <p:nvPicPr>
          <p:cNvPr descr="childbrides_the_report_cover2.jpg" id="190" name="Shape 190"/>
          <p:cNvPicPr preferRelativeResize="0"/>
          <p:nvPr/>
        </p:nvPicPr>
        <p:blipFill rotWithShape="1">
          <a:blip r:embed="rId4">
            <a:alphaModFix/>
          </a:blip>
          <a:srcRect b="0" l="0" r="0" t="0"/>
          <a:stretch/>
        </p:blipFill>
        <p:spPr>
          <a:xfrm>
            <a:off x="4727892" y="3531932"/>
            <a:ext cx="3865384" cy="311524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Shape 195"/>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800"/>
              <a:buFont typeface="Century Gothic"/>
              <a:buNone/>
            </a:pPr>
            <a:r>
              <a:rPr b="1" i="0" lang="en-US" sz="4800" u="none" cap="none" strike="noStrike">
                <a:solidFill>
                  <a:schemeClr val="lt1"/>
                </a:solidFill>
                <a:latin typeface="Century Gothic"/>
                <a:ea typeface="Century Gothic"/>
                <a:cs typeface="Century Gothic"/>
                <a:sym typeface="Century Gothic"/>
              </a:rPr>
              <a:t>Domestic Abuse in Islam</a:t>
            </a:r>
            <a:endParaRPr b="1" i="0" sz="4800" u="none" cap="none" strike="noStrike">
              <a:solidFill>
                <a:schemeClr val="lt1"/>
              </a:solidFill>
              <a:latin typeface="Century Gothic"/>
              <a:ea typeface="Century Gothic"/>
              <a:cs typeface="Century Gothic"/>
              <a:sym typeface="Century Gothic"/>
            </a:endParaRPr>
          </a:p>
        </p:txBody>
      </p:sp>
      <p:sp>
        <p:nvSpPr>
          <p:cNvPr id="196" name="Shape 196"/>
          <p:cNvSpPr txBox="1"/>
          <p:nvPr>
            <p:ph idx="1" type="body"/>
          </p:nvPr>
        </p:nvSpPr>
        <p:spPr>
          <a:xfrm>
            <a:off x="357226" y="1600200"/>
            <a:ext cx="8414663" cy="4789025"/>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chemeClr val="lt1"/>
              </a:buClr>
              <a:buSzPts val="1998"/>
              <a:buFont typeface="Noto Sans Symbols"/>
              <a:buChar char="✿"/>
            </a:pPr>
            <a:r>
              <a:rPr b="0" i="0" lang="en-US" sz="2220" u="none" cap="none" strike="noStrike">
                <a:solidFill>
                  <a:schemeClr val="lt1"/>
                </a:solidFill>
                <a:latin typeface="Century Gothic"/>
                <a:ea typeface="Century Gothic"/>
                <a:cs typeface="Century Gothic"/>
                <a:sym typeface="Century Gothic"/>
              </a:rPr>
              <a:t>Islamic texts permit the husband to beat his wife if she doesn’t do what he commands.  Once she complies, the beating must stop.  Some versus in the Quran and many versus in the Hadith and Sira support this.</a:t>
            </a:r>
            <a:endParaRPr/>
          </a:p>
          <a:p>
            <a:pPr indent="-457200" lvl="0" marL="457200" marR="0" rtl="0" algn="l">
              <a:spcBef>
                <a:spcPts val="2000"/>
              </a:spcBef>
              <a:spcAft>
                <a:spcPts val="0"/>
              </a:spcAft>
              <a:buClr>
                <a:schemeClr val="lt1"/>
              </a:buClr>
              <a:buSzPts val="1998"/>
              <a:buFont typeface="Noto Sans Symbols"/>
              <a:buChar char="✿"/>
            </a:pPr>
            <a:r>
              <a:rPr b="0" i="0" lang="en-US" sz="2220" u="none" cap="none" strike="noStrike">
                <a:solidFill>
                  <a:schemeClr val="lt1"/>
                </a:solidFill>
                <a:latin typeface="Century Gothic"/>
                <a:ea typeface="Century Gothic"/>
                <a:cs typeface="Century Gothic"/>
                <a:sym typeface="Century Gothic"/>
              </a:rPr>
              <a:t>In Quran (4:34) it states “</a:t>
            </a:r>
            <a:r>
              <a:rPr b="0" i="1" lang="en-US" sz="2220" u="none" cap="none" strike="noStrike">
                <a:solidFill>
                  <a:schemeClr val="lt1"/>
                </a:solidFill>
                <a:latin typeface="Century Gothic"/>
                <a:ea typeface="Century Gothic"/>
                <a:cs typeface="Century Gothic"/>
                <a:sym typeface="Century Gothic"/>
              </a:rPr>
              <a:t>Men are the maintainers of women because Allah has made some of them to excel others and because they spend out of their property; the good women are therefore obedient, guarding the unseen as Allah has guarded; and (as to) those on whose part you fear desertion, admonish them, and leave them alone in the sleeping-places and </a:t>
            </a:r>
            <a:r>
              <a:rPr b="1" i="0" lang="en-US" sz="2220" u="none" cap="none" strike="noStrike">
                <a:solidFill>
                  <a:schemeClr val="lt1"/>
                </a:solidFill>
                <a:latin typeface="Century Gothic"/>
                <a:ea typeface="Century Gothic"/>
                <a:cs typeface="Century Gothic"/>
                <a:sym typeface="Century Gothic"/>
              </a:rPr>
              <a:t>beat them</a:t>
            </a:r>
            <a:r>
              <a:rPr b="0" i="1" lang="en-US" sz="2220" u="none" cap="none" strike="noStrike">
                <a:solidFill>
                  <a:schemeClr val="lt1"/>
                </a:solidFill>
                <a:latin typeface="Century Gothic"/>
                <a:ea typeface="Century Gothic"/>
                <a:cs typeface="Century Gothic"/>
                <a:sym typeface="Century Gothic"/>
              </a:rPr>
              <a:t>; then if they obey you, do not seek a way against them; surely Allah is High, Great."</a:t>
            </a:r>
            <a:endParaRPr b="0" i="0" sz="222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Shape 201"/>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3600"/>
              <a:buFont typeface="Century Gothic"/>
              <a:buNone/>
            </a:pPr>
            <a:r>
              <a:rPr b="1" i="0" lang="en-US" sz="3600" u="none" cap="none" strike="noStrike">
                <a:solidFill>
                  <a:schemeClr val="lt1"/>
                </a:solidFill>
                <a:latin typeface="Century Gothic"/>
                <a:ea typeface="Century Gothic"/>
                <a:cs typeface="Century Gothic"/>
                <a:sym typeface="Century Gothic"/>
              </a:rPr>
              <a:t>Muhammad Permitted Wife Beating in the Hadiths</a:t>
            </a:r>
            <a:endParaRPr b="1" i="0" sz="3600" u="none" cap="none" strike="noStrike">
              <a:solidFill>
                <a:schemeClr val="lt1"/>
              </a:solidFill>
              <a:latin typeface="Century Gothic"/>
              <a:ea typeface="Century Gothic"/>
              <a:cs typeface="Century Gothic"/>
              <a:sym typeface="Century Gothic"/>
            </a:endParaRPr>
          </a:p>
        </p:txBody>
      </p:sp>
      <p:sp>
        <p:nvSpPr>
          <p:cNvPr id="202" name="Shape 202"/>
          <p:cNvSpPr txBox="1"/>
          <p:nvPr>
            <p:ph idx="1" type="body"/>
          </p:nvPr>
        </p:nvSpPr>
        <p:spPr>
          <a:xfrm>
            <a:off x="357226" y="1600200"/>
            <a:ext cx="8275742" cy="4947764"/>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chemeClr val="lt1"/>
              </a:buClr>
              <a:buSzPts val="1620"/>
              <a:buFont typeface="Noto Sans Symbols"/>
              <a:buChar char="✿"/>
            </a:pPr>
            <a:r>
              <a:rPr b="0" i="0" lang="en-US" sz="1800" u="none" cap="none" strike="noStrike">
                <a:solidFill>
                  <a:schemeClr val="lt1"/>
                </a:solidFill>
                <a:latin typeface="Century Gothic"/>
                <a:ea typeface="Century Gothic"/>
                <a:cs typeface="Century Gothic"/>
                <a:sym typeface="Century Gothic"/>
              </a:rPr>
              <a:t>Muhammad gives tacit approval of wife beating by not punishing Muslims for beating their wives</a:t>
            </a:r>
            <a:endParaRPr/>
          </a:p>
          <a:p>
            <a:pPr indent="-457200" lvl="0" marL="457200" marR="0" rtl="0" algn="l">
              <a:spcBef>
                <a:spcPts val="2000"/>
              </a:spcBef>
              <a:spcAft>
                <a:spcPts val="0"/>
              </a:spcAft>
              <a:buClr>
                <a:schemeClr val="lt1"/>
              </a:buClr>
              <a:buSzPts val="1620"/>
              <a:buFont typeface="Noto Sans Symbols"/>
              <a:buChar char="✿"/>
            </a:pPr>
            <a:r>
              <a:rPr b="0" i="0" lang="en-US" sz="1800" u="none" cap="none" strike="noStrike">
                <a:solidFill>
                  <a:schemeClr val="lt1"/>
                </a:solidFill>
                <a:latin typeface="Century Gothic"/>
                <a:ea typeface="Century Gothic"/>
                <a:cs typeface="Century Gothic"/>
                <a:sym typeface="Century Gothic"/>
              </a:rPr>
              <a:t>Muhammad refers to women who speak out against abuse as "not the best among you”</a:t>
            </a:r>
            <a:endParaRPr b="0" i="0" sz="1800" u="none" cap="none" strike="noStrike">
              <a:solidFill>
                <a:schemeClr val="lt1"/>
              </a:solidFill>
              <a:latin typeface="Century Gothic"/>
              <a:ea typeface="Century Gothic"/>
              <a:cs typeface="Century Gothic"/>
              <a:sym typeface="Century Gothic"/>
            </a:endParaRPr>
          </a:p>
          <a:p>
            <a:pPr indent="-457200" lvl="0" marL="457200" marR="0" rtl="0" algn="l">
              <a:spcBef>
                <a:spcPts val="2000"/>
              </a:spcBef>
              <a:spcAft>
                <a:spcPts val="0"/>
              </a:spcAft>
              <a:buClr>
                <a:schemeClr val="lt1"/>
              </a:buClr>
              <a:buSzPts val="1620"/>
              <a:buFont typeface="Noto Sans Symbols"/>
              <a:buChar char="✿"/>
            </a:pPr>
            <a:r>
              <a:rPr b="0" i="0" lang="en-US" sz="1800" u="none" cap="none" strike="noStrike">
                <a:solidFill>
                  <a:schemeClr val="lt1"/>
                </a:solidFill>
                <a:latin typeface="Century Gothic"/>
                <a:ea typeface="Century Gothic"/>
                <a:cs typeface="Century Gothic"/>
                <a:sym typeface="Century Gothic"/>
              </a:rPr>
              <a:t>Men who beat their wives cannot be questioned.</a:t>
            </a:r>
            <a:endParaRPr b="0" i="0" sz="1800" u="none" cap="none" strike="noStrike">
              <a:solidFill>
                <a:schemeClr val="lt1"/>
              </a:solidFill>
              <a:latin typeface="Century Gothic"/>
              <a:ea typeface="Century Gothic"/>
              <a:cs typeface="Century Gothic"/>
              <a:sym typeface="Century Gothic"/>
            </a:endParaRPr>
          </a:p>
          <a:p>
            <a:pPr indent="-457200" lvl="0" marL="457200" marR="0" rtl="0" algn="l">
              <a:spcBef>
                <a:spcPts val="2000"/>
              </a:spcBef>
              <a:spcAft>
                <a:spcPts val="0"/>
              </a:spcAft>
              <a:buClr>
                <a:schemeClr val="lt1"/>
              </a:buClr>
              <a:buSzPts val="1620"/>
              <a:buFont typeface="Noto Sans Symbols"/>
              <a:buChar char="✿"/>
            </a:pPr>
            <a:r>
              <a:rPr b="0" i="0" lang="en-US" sz="1800" u="none" cap="none" strike="noStrike">
                <a:solidFill>
                  <a:schemeClr val="lt1"/>
                </a:solidFill>
                <a:latin typeface="Century Gothic"/>
                <a:ea typeface="Century Gothic"/>
                <a:cs typeface="Century Gothic"/>
                <a:sym typeface="Century Gothic"/>
              </a:rPr>
              <a:t>Muhammad gives permission to others to hit his wives (the very women whom all Muslims adore and refer to as "the Mother of believers")</a:t>
            </a:r>
            <a:endParaRPr/>
          </a:p>
          <a:p>
            <a:pPr indent="-457200" lvl="0" marL="457200" marR="0" rtl="0" algn="l">
              <a:spcBef>
                <a:spcPts val="2000"/>
              </a:spcBef>
              <a:spcAft>
                <a:spcPts val="0"/>
              </a:spcAft>
              <a:buClr>
                <a:schemeClr val="lt1"/>
              </a:buClr>
              <a:buSzPts val="1620"/>
              <a:buFont typeface="Noto Sans Symbols"/>
              <a:buChar char="✿"/>
            </a:pPr>
            <a:r>
              <a:rPr b="0" i="0" lang="en-US" sz="1800" u="none" cap="none" strike="noStrike">
                <a:solidFill>
                  <a:schemeClr val="lt1"/>
                </a:solidFill>
                <a:latin typeface="Century Gothic"/>
                <a:ea typeface="Century Gothic"/>
                <a:cs typeface="Century Gothic"/>
                <a:sym typeface="Century Gothic"/>
              </a:rPr>
              <a:t>Three of the four Rightly-Guided Caliphs beat women</a:t>
            </a:r>
            <a:endParaRPr/>
          </a:p>
          <a:p>
            <a:pPr indent="-457200" lvl="0" marL="457200" marR="0" rtl="0" algn="l">
              <a:spcBef>
                <a:spcPts val="2000"/>
              </a:spcBef>
              <a:spcAft>
                <a:spcPts val="0"/>
              </a:spcAft>
              <a:buClr>
                <a:schemeClr val="lt1"/>
              </a:buClr>
              <a:buSzPts val="1620"/>
              <a:buFont typeface="Noto Sans Symbols"/>
              <a:buChar char="✿"/>
            </a:pPr>
            <a:r>
              <a:rPr b="0" i="0" lang="en-US" sz="1800" u="none" cap="none" strike="noStrike">
                <a:solidFill>
                  <a:schemeClr val="lt1"/>
                </a:solidFill>
                <a:latin typeface="Century Gothic"/>
                <a:ea typeface="Century Gothic"/>
                <a:cs typeface="Century Gothic"/>
                <a:sym typeface="Century Gothic"/>
              </a:rPr>
              <a:t>Muhammad reaffirms the belief in wife-beating in his last sermon</a:t>
            </a:r>
            <a:endParaRPr b="0" i="0" sz="1800" u="none" cap="none" strike="noStrike">
              <a:solidFill>
                <a:schemeClr val="lt1"/>
              </a:solidFill>
              <a:latin typeface="Century Gothic"/>
              <a:ea typeface="Century Gothic"/>
              <a:cs typeface="Century Gothic"/>
              <a:sym typeface="Century Gothic"/>
            </a:endParaRPr>
          </a:p>
          <a:p>
            <a:pPr indent="-457200" lvl="0" marL="457200" marR="0" rtl="0" algn="l">
              <a:spcBef>
                <a:spcPts val="2000"/>
              </a:spcBef>
              <a:spcAft>
                <a:spcPts val="0"/>
              </a:spcAft>
              <a:buClr>
                <a:schemeClr val="lt1"/>
              </a:buClr>
              <a:buSzPts val="1620"/>
              <a:buFont typeface="Noto Sans Symbols"/>
              <a:buChar char="✿"/>
            </a:pPr>
            <a:r>
              <a:rPr b="0" i="0" lang="en-US" sz="1800" u="none" cap="none" strike="noStrike">
                <a:solidFill>
                  <a:schemeClr val="lt1"/>
                </a:solidFill>
                <a:latin typeface="Century Gothic"/>
                <a:ea typeface="Century Gothic"/>
                <a:cs typeface="Century Gothic"/>
                <a:sym typeface="Century Gothic"/>
              </a:rPr>
              <a:t>Muhammad himself hit his wife in the chest</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sp>
        <p:nvSpPr>
          <p:cNvPr id="207" name="Shape 207"/>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3600"/>
              <a:buFont typeface="Century Gothic"/>
              <a:buNone/>
            </a:pPr>
            <a:r>
              <a:rPr b="1" i="0" lang="en-US" sz="3600" u="none" cap="none" strike="noStrike">
                <a:solidFill>
                  <a:schemeClr val="lt1"/>
                </a:solidFill>
                <a:latin typeface="Century Gothic"/>
                <a:ea typeface="Century Gothic"/>
                <a:cs typeface="Century Gothic"/>
                <a:sym typeface="Century Gothic"/>
              </a:rPr>
              <a:t>One reason some Islamic Men demand women cover up</a:t>
            </a:r>
            <a:endParaRPr b="1" i="0" sz="3600" u="none" cap="none" strike="noStrike">
              <a:solidFill>
                <a:schemeClr val="lt1"/>
              </a:solidFill>
              <a:latin typeface="Century Gothic"/>
              <a:ea typeface="Century Gothic"/>
              <a:cs typeface="Century Gothic"/>
              <a:sym typeface="Century Gothic"/>
            </a:endParaRPr>
          </a:p>
        </p:txBody>
      </p:sp>
      <p:pic>
        <p:nvPicPr>
          <p:cNvPr descr="Veiled-muslim-woman-reveals-abuse.jpg" id="208" name="Shape 208"/>
          <p:cNvPicPr preferRelativeResize="0"/>
          <p:nvPr>
            <p:ph idx="1" type="body"/>
          </p:nvPr>
        </p:nvPicPr>
        <p:blipFill rotWithShape="1">
          <a:blip r:embed="rId3">
            <a:alphaModFix/>
          </a:blip>
          <a:srcRect b="0" l="8949" r="8950" t="0"/>
          <a:stretch/>
        </p:blipFill>
        <p:spPr>
          <a:xfrm>
            <a:off x="138921" y="1600200"/>
            <a:ext cx="9005079" cy="4291013"/>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Shape 213"/>
          <p:cNvSpPr txBox="1"/>
          <p:nvPr>
            <p:ph type="ctrTitle"/>
          </p:nvPr>
        </p:nvSpPr>
        <p:spPr>
          <a:xfrm>
            <a:off x="779463" y="178581"/>
            <a:ext cx="7583488" cy="1706439"/>
          </a:xfrm>
          <a:prstGeom prst="rect">
            <a:avLst/>
          </a:prstGeom>
          <a:noFill/>
          <a:ln>
            <a:noFill/>
          </a:ln>
        </p:spPr>
        <p:txBody>
          <a:bodyPr anchorCtr="0" anchor="b" bIns="45700" lIns="91425" spcFirstLastPara="1" rIns="91425" wrap="square" tIns="45700">
            <a:noAutofit/>
          </a:bodyPr>
          <a:lstStyle/>
          <a:p>
            <a:pPr indent="0" lvl="0" marL="0" marR="0" rtl="0" algn="ctr">
              <a:lnSpc>
                <a:spcPct val="95000"/>
              </a:lnSpc>
              <a:spcBef>
                <a:spcPts val="0"/>
              </a:spcBef>
              <a:spcAft>
                <a:spcPts val="0"/>
              </a:spcAft>
              <a:buClr>
                <a:schemeClr val="lt1"/>
              </a:buClr>
              <a:buSzPts val="5400"/>
              <a:buFont typeface="Century Gothic"/>
              <a:buNone/>
            </a:pPr>
            <a:r>
              <a:rPr b="1" i="0" lang="en-US" sz="5400" u="none" cap="none" strike="noStrike">
                <a:solidFill>
                  <a:schemeClr val="lt1"/>
                </a:solidFill>
                <a:latin typeface="Century Gothic"/>
                <a:ea typeface="Century Gothic"/>
                <a:cs typeface="Century Gothic"/>
                <a:sym typeface="Century Gothic"/>
              </a:rPr>
              <a:t>Statistics on Islamic Domestic Abuse</a:t>
            </a:r>
            <a:endParaRPr b="1" i="0" sz="5400" u="none" cap="none" strike="noStrike">
              <a:solidFill>
                <a:schemeClr val="lt1"/>
              </a:solidFill>
              <a:latin typeface="Century Gothic"/>
              <a:ea typeface="Century Gothic"/>
              <a:cs typeface="Century Gothic"/>
              <a:sym typeface="Century Gothic"/>
            </a:endParaRPr>
          </a:p>
        </p:txBody>
      </p:sp>
      <p:sp>
        <p:nvSpPr>
          <p:cNvPr id="214" name="Shape 214"/>
          <p:cNvSpPr txBox="1"/>
          <p:nvPr>
            <p:ph idx="1" type="subTitle"/>
          </p:nvPr>
        </p:nvSpPr>
        <p:spPr>
          <a:xfrm>
            <a:off x="779463" y="2123128"/>
            <a:ext cx="7583487" cy="2906072"/>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lt1"/>
              </a:buClr>
              <a:buSzPts val="2160"/>
              <a:buFont typeface="Noto Sans Symbols"/>
              <a:buNone/>
            </a:pPr>
            <a:r>
              <a:rPr b="0" i="0" lang="en-US" sz="2400" u="none" cap="none" strike="noStrike">
                <a:solidFill>
                  <a:schemeClr val="lt1"/>
                </a:solidFill>
                <a:latin typeface="Century Gothic"/>
                <a:ea typeface="Century Gothic"/>
                <a:cs typeface="Century Gothic"/>
                <a:sym typeface="Century Gothic"/>
              </a:rPr>
              <a:t>90% of Afghan women </a:t>
            </a:r>
            <a:endParaRPr/>
          </a:p>
          <a:p>
            <a:pPr indent="0" lvl="0" marL="0" marR="0" rtl="0" algn="ctr">
              <a:lnSpc>
                <a:spcPct val="110000"/>
              </a:lnSpc>
              <a:spcBef>
                <a:spcPts val="600"/>
              </a:spcBef>
              <a:spcAft>
                <a:spcPts val="0"/>
              </a:spcAft>
              <a:buClr>
                <a:schemeClr val="lt1"/>
              </a:buClr>
              <a:buSzPts val="2160"/>
              <a:buFont typeface="Noto Sans Symbols"/>
              <a:buNone/>
            </a:pPr>
            <a:r>
              <a:rPr b="0" i="0" lang="en-US" sz="2400" u="none" cap="none" strike="noStrike">
                <a:solidFill>
                  <a:schemeClr val="lt1"/>
                </a:solidFill>
                <a:latin typeface="Century Gothic"/>
                <a:ea typeface="Century Gothic"/>
                <a:cs typeface="Century Gothic"/>
                <a:sym typeface="Century Gothic"/>
              </a:rPr>
              <a:t>66% of Iranian women</a:t>
            </a:r>
            <a:endParaRPr/>
          </a:p>
          <a:p>
            <a:pPr indent="0" lvl="0" marL="0" marR="0" rtl="0" algn="ctr">
              <a:lnSpc>
                <a:spcPct val="110000"/>
              </a:lnSpc>
              <a:spcBef>
                <a:spcPts val="600"/>
              </a:spcBef>
              <a:spcAft>
                <a:spcPts val="0"/>
              </a:spcAft>
              <a:buClr>
                <a:schemeClr val="lt1"/>
              </a:buClr>
              <a:buSzPts val="2160"/>
              <a:buFont typeface="Noto Sans Symbols"/>
              <a:buNone/>
            </a:pPr>
            <a:r>
              <a:rPr b="0" i="0" lang="en-US" sz="2400" u="none" cap="none" strike="noStrike">
                <a:solidFill>
                  <a:schemeClr val="lt1"/>
                </a:solidFill>
                <a:latin typeface="Century Gothic"/>
                <a:ea typeface="Century Gothic"/>
                <a:cs typeface="Century Gothic"/>
                <a:sym typeface="Century Gothic"/>
              </a:rPr>
              <a:t>80% in Turkey</a:t>
            </a:r>
            <a:endParaRPr/>
          </a:p>
          <a:p>
            <a:pPr indent="0" lvl="0" marL="0" marR="0" rtl="0" algn="ctr">
              <a:lnSpc>
                <a:spcPct val="110000"/>
              </a:lnSpc>
              <a:spcBef>
                <a:spcPts val="600"/>
              </a:spcBef>
              <a:spcAft>
                <a:spcPts val="0"/>
              </a:spcAft>
              <a:buClr>
                <a:schemeClr val="lt1"/>
              </a:buClr>
              <a:buSzPts val="2160"/>
              <a:buFont typeface="Noto Sans Symbols"/>
              <a:buNone/>
            </a:pPr>
            <a:r>
              <a:rPr b="0" i="0" lang="en-US" sz="2400" u="none" cap="none" strike="noStrike">
                <a:solidFill>
                  <a:schemeClr val="lt1"/>
                </a:solidFill>
                <a:latin typeface="Century Gothic"/>
                <a:ea typeface="Century Gothic"/>
                <a:cs typeface="Century Gothic"/>
                <a:sym typeface="Century Gothic"/>
              </a:rPr>
              <a:t>In many countries the number is unknown because they don’t report it or will not allow others to investigate it.  However, from the amount of domestic abuse in other Islamic countries, it can be reasonably believed to be very high.  If they didn’t have anything to hide, they would report it or let others investigate it. </a:t>
            </a:r>
            <a:endParaRPr b="0" i="0" sz="240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sp>
        <p:nvSpPr>
          <p:cNvPr id="219" name="Shape 219"/>
          <p:cNvSpPr txBox="1"/>
          <p:nvPr>
            <p:ph type="title"/>
          </p:nvPr>
        </p:nvSpPr>
        <p:spPr>
          <a:xfrm>
            <a:off x="317534" y="89646"/>
            <a:ext cx="8045417" cy="2013637"/>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2800"/>
              <a:buFont typeface="Century Gothic"/>
              <a:buNone/>
            </a:pPr>
            <a:r>
              <a:rPr b="1" i="0" lang="en-US" sz="2800" u="none" cap="none" strike="noStrike">
                <a:solidFill>
                  <a:schemeClr val="lt1"/>
                </a:solidFill>
                <a:latin typeface="Century Gothic"/>
                <a:ea typeface="Century Gothic"/>
                <a:cs typeface="Century Gothic"/>
                <a:sym typeface="Century Gothic"/>
              </a:rPr>
              <a:t>Female Acceptance of Domestic Violence: Since Muhammad approved of wife beating, many Muslim women have been taught that wife beating is acceptable and normal.  </a:t>
            </a:r>
            <a:endParaRPr b="1" i="0" sz="2800" u="none" cap="none" strike="noStrike">
              <a:solidFill>
                <a:schemeClr val="lt1"/>
              </a:solidFill>
              <a:latin typeface="Century Gothic"/>
              <a:ea typeface="Century Gothic"/>
              <a:cs typeface="Century Gothic"/>
              <a:sym typeface="Century Gothic"/>
            </a:endParaRPr>
          </a:p>
        </p:txBody>
      </p:sp>
      <p:pic>
        <p:nvPicPr>
          <p:cNvPr descr="A_comparison_of_acceptance_of_domestic_violence_in_select_Arab_and_Muslim_majority_countries,_UNICEF_2013.png" id="220" name="Shape 220"/>
          <p:cNvPicPr preferRelativeResize="0"/>
          <p:nvPr>
            <p:ph idx="1" type="body"/>
          </p:nvPr>
        </p:nvPicPr>
        <p:blipFill rotWithShape="1">
          <a:blip r:embed="rId3">
            <a:alphaModFix/>
          </a:blip>
          <a:srcRect b="2355" l="0" r="0" t="2356"/>
          <a:stretch/>
        </p:blipFill>
        <p:spPr>
          <a:xfrm>
            <a:off x="178612" y="2103284"/>
            <a:ext cx="8965387" cy="43256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sp>
        <p:nvSpPr>
          <p:cNvPr id="225" name="Shape 225"/>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800"/>
              <a:buFont typeface="Century Gothic"/>
              <a:buNone/>
            </a:pPr>
            <a:r>
              <a:rPr b="1" i="0" lang="en-US" sz="4800" u="none" cap="none" strike="noStrike">
                <a:solidFill>
                  <a:schemeClr val="lt1"/>
                </a:solidFill>
                <a:latin typeface="Century Gothic"/>
                <a:ea typeface="Century Gothic"/>
                <a:cs typeface="Century Gothic"/>
                <a:sym typeface="Century Gothic"/>
              </a:rPr>
              <a:t>Shariah Law Comes to  America</a:t>
            </a:r>
            <a:endParaRPr b="1" i="0" sz="4800" u="none" cap="none" strike="noStrike">
              <a:solidFill>
                <a:schemeClr val="lt1"/>
              </a:solidFill>
              <a:latin typeface="Century Gothic"/>
              <a:ea typeface="Century Gothic"/>
              <a:cs typeface="Century Gothic"/>
              <a:sym typeface="Century Gothic"/>
            </a:endParaRPr>
          </a:p>
        </p:txBody>
      </p:sp>
      <p:sp>
        <p:nvSpPr>
          <p:cNvPr id="226" name="Shape 226"/>
          <p:cNvSpPr txBox="1"/>
          <p:nvPr>
            <p:ph idx="1" type="body"/>
          </p:nvPr>
        </p:nvSpPr>
        <p:spPr>
          <a:xfrm>
            <a:off x="365326" y="1600200"/>
            <a:ext cx="8489458" cy="4291013"/>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chemeClr val="lt1"/>
              </a:buClr>
              <a:buSzPts val="2160"/>
              <a:buFont typeface="Noto Sans Symbols"/>
              <a:buChar char="✿"/>
            </a:pPr>
            <a:r>
              <a:rPr b="0" i="0" lang="en-US" sz="2400" u="none" cap="none" strike="noStrike">
                <a:solidFill>
                  <a:schemeClr val="lt1"/>
                </a:solidFill>
                <a:latin typeface="Century Gothic"/>
                <a:ea typeface="Century Gothic"/>
                <a:cs typeface="Century Gothic"/>
                <a:sym typeface="Century Gothic"/>
              </a:rPr>
              <a:t>In 2009 judge Joseph Charles Jr., of New Jersey denied a Muslim woman’s request for a restraining order on her husband whom she said had abused her and raped her.   The judge’s reasons were that it was part of the man’s Muslim faith and “consistent with his practices.” Fortunately, the ruling was overturned on appeal.  This case fueled a movement in the United States to ban Shariah, foreign, international, and religious law led by the patriotic group ACT For America.  </a:t>
            </a:r>
            <a:endParaRPr b="0" i="0" sz="240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Shape 117"/>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800"/>
              <a:buFont typeface="Century Gothic"/>
              <a:buNone/>
            </a:pPr>
            <a:r>
              <a:rPr b="1" i="0" lang="en-US" sz="4800" u="none" cap="none" strike="noStrike">
                <a:solidFill>
                  <a:schemeClr val="lt1"/>
                </a:solidFill>
                <a:latin typeface="Century Gothic"/>
                <a:ea typeface="Century Gothic"/>
                <a:cs typeface="Century Gothic"/>
                <a:sym typeface="Century Gothic"/>
              </a:rPr>
              <a:t>Sources that Guide the Treatment of Women </a:t>
            </a:r>
            <a:endParaRPr b="1" i="0" sz="4800" u="none" cap="none" strike="noStrike">
              <a:solidFill>
                <a:schemeClr val="lt1"/>
              </a:solidFill>
              <a:latin typeface="Century Gothic"/>
              <a:ea typeface="Century Gothic"/>
              <a:cs typeface="Century Gothic"/>
              <a:sym typeface="Century Gothic"/>
            </a:endParaRPr>
          </a:p>
        </p:txBody>
      </p:sp>
      <p:sp>
        <p:nvSpPr>
          <p:cNvPr id="118" name="Shape 118"/>
          <p:cNvSpPr txBox="1"/>
          <p:nvPr>
            <p:ph idx="1" type="body"/>
          </p:nvPr>
        </p:nvSpPr>
        <p:spPr>
          <a:xfrm>
            <a:off x="282207" y="1600199"/>
            <a:ext cx="4492993" cy="5010893"/>
          </a:xfrm>
          <a:prstGeom prst="rect">
            <a:avLst/>
          </a:prstGeom>
          <a:noFill/>
          <a:ln>
            <a:noFill/>
          </a:ln>
        </p:spPr>
        <p:txBody>
          <a:bodyPr anchorCtr="0" anchor="ctr" bIns="45700" lIns="91425" spcFirstLastPara="1" rIns="91425" wrap="square" tIns="45700">
            <a:noAutofit/>
          </a:bodyPr>
          <a:lstStyle/>
          <a:p>
            <a:pPr indent="-231775" lvl="0" marL="231775" marR="0" rtl="0" algn="ctr">
              <a:spcBef>
                <a:spcPts val="0"/>
              </a:spcBef>
              <a:spcAft>
                <a:spcPts val="0"/>
              </a:spcAft>
              <a:buClr>
                <a:schemeClr val="lt1"/>
              </a:buClr>
              <a:buSzPts val="1800"/>
              <a:buFont typeface="Noto Sans Symbols"/>
              <a:buChar char="✿"/>
            </a:pPr>
            <a:r>
              <a:rPr b="1" i="0" lang="en-US" sz="2000" u="none" cap="none" strike="noStrike">
                <a:solidFill>
                  <a:schemeClr val="lt1"/>
                </a:solidFill>
                <a:latin typeface="Century Gothic"/>
                <a:ea typeface="Century Gothic"/>
                <a:cs typeface="Century Gothic"/>
                <a:sym typeface="Century Gothic"/>
              </a:rPr>
              <a:t>The treatment of women is based on the Islamic holy books, The Quran and the Hadith, and fatwas and rulings by Islamic scholars and leaders. They provide guidance, rules and a legal foundation for how men should treat women, how women should behave, and what rights women do and do not have.</a:t>
            </a:r>
            <a:endParaRPr b="1" i="0" sz="2000" u="none" cap="none" strike="noStrike">
              <a:solidFill>
                <a:schemeClr val="lt1"/>
              </a:solidFill>
              <a:latin typeface="Century Gothic"/>
              <a:ea typeface="Century Gothic"/>
              <a:cs typeface="Century Gothic"/>
              <a:sym typeface="Century Gothic"/>
            </a:endParaRPr>
          </a:p>
        </p:txBody>
      </p:sp>
      <p:pic>
        <p:nvPicPr>
          <p:cNvPr descr="th-1.jpeg" id="119" name="Shape 119"/>
          <p:cNvPicPr preferRelativeResize="0"/>
          <p:nvPr>
            <p:ph idx="2" type="body"/>
          </p:nvPr>
        </p:nvPicPr>
        <p:blipFill rotWithShape="1">
          <a:blip r:embed="rId3">
            <a:alphaModFix/>
          </a:blip>
          <a:srcRect b="0" l="8849" r="8849" t="0"/>
          <a:stretch/>
        </p:blipFill>
        <p:spPr>
          <a:xfrm>
            <a:off x="5139266" y="1769533"/>
            <a:ext cx="3529584" cy="4288536"/>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0" name="Shape 230"/>
        <p:cNvGrpSpPr/>
        <p:nvPr/>
      </p:nvGrpSpPr>
      <p:grpSpPr>
        <a:xfrm>
          <a:off x="0" y="0"/>
          <a:ext cx="0" cy="0"/>
          <a:chOff x="0" y="0"/>
          <a:chExt cx="0" cy="0"/>
        </a:xfrm>
      </p:grpSpPr>
      <p:sp>
        <p:nvSpPr>
          <p:cNvPr id="231" name="Shape 231"/>
          <p:cNvSpPr txBox="1"/>
          <p:nvPr>
            <p:ph type="title"/>
          </p:nvPr>
        </p:nvSpPr>
        <p:spPr>
          <a:xfrm>
            <a:off x="156568" y="89647"/>
            <a:ext cx="8166857" cy="386603"/>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2400"/>
              <a:buFont typeface="Century Gothic"/>
              <a:buNone/>
            </a:pPr>
            <a:r>
              <a:rPr b="1" i="0" lang="en-US" sz="2400" u="none" cap="none" strike="noStrike">
                <a:solidFill>
                  <a:schemeClr val="lt1"/>
                </a:solidFill>
                <a:latin typeface="Century Gothic"/>
                <a:ea typeface="Century Gothic"/>
                <a:cs typeface="Century Gothic"/>
                <a:sym typeface="Century Gothic"/>
              </a:rPr>
              <a:t>Some American Muslim Men Fight Domestic Violence</a:t>
            </a:r>
            <a:endParaRPr b="1" i="0" sz="2400" u="none" cap="none" strike="noStrike">
              <a:solidFill>
                <a:schemeClr val="lt1"/>
              </a:solidFill>
              <a:latin typeface="Century Gothic"/>
              <a:ea typeface="Century Gothic"/>
              <a:cs typeface="Century Gothic"/>
              <a:sym typeface="Century Gothic"/>
            </a:endParaRPr>
          </a:p>
        </p:txBody>
      </p:sp>
      <p:pic>
        <p:nvPicPr>
          <p:cNvPr descr="frat5n-2-web.jpg" id="232" name="Shape 232"/>
          <p:cNvPicPr preferRelativeResize="0"/>
          <p:nvPr>
            <p:ph idx="1" type="body"/>
          </p:nvPr>
        </p:nvPicPr>
        <p:blipFill rotWithShape="1">
          <a:blip r:embed="rId3">
            <a:alphaModFix/>
          </a:blip>
          <a:srcRect b="0" l="2953" r="2953" t="0"/>
          <a:stretch/>
        </p:blipFill>
        <p:spPr>
          <a:xfrm>
            <a:off x="0" y="476250"/>
            <a:ext cx="9144000" cy="63817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6" name="Shape 236"/>
        <p:cNvGrpSpPr/>
        <p:nvPr/>
      </p:nvGrpSpPr>
      <p:grpSpPr>
        <a:xfrm>
          <a:off x="0" y="0"/>
          <a:ext cx="0" cy="0"/>
          <a:chOff x="0" y="0"/>
          <a:chExt cx="0" cy="0"/>
        </a:xfrm>
      </p:grpSpPr>
      <p:sp>
        <p:nvSpPr>
          <p:cNvPr id="237" name="Shape 237"/>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800"/>
              <a:buFont typeface="Century Gothic"/>
              <a:buNone/>
            </a:pPr>
            <a:r>
              <a:rPr b="1" i="0" lang="en-US" sz="4800" u="none" cap="none" strike="noStrike">
                <a:solidFill>
                  <a:schemeClr val="lt1"/>
                </a:solidFill>
                <a:latin typeface="Century Gothic"/>
                <a:ea typeface="Century Gothic"/>
                <a:cs typeface="Century Gothic"/>
                <a:sym typeface="Century Gothic"/>
              </a:rPr>
              <a:t>Islamic Honor Killings and Honor Violence</a:t>
            </a:r>
            <a:endParaRPr b="1" i="0" sz="4800" u="none" cap="none" strike="noStrike">
              <a:solidFill>
                <a:schemeClr val="lt1"/>
              </a:solidFill>
              <a:latin typeface="Century Gothic"/>
              <a:ea typeface="Century Gothic"/>
              <a:cs typeface="Century Gothic"/>
              <a:sym typeface="Century Gothic"/>
            </a:endParaRPr>
          </a:p>
        </p:txBody>
      </p:sp>
      <p:sp>
        <p:nvSpPr>
          <p:cNvPr id="238" name="Shape 238"/>
          <p:cNvSpPr txBox="1"/>
          <p:nvPr>
            <p:ph idx="1" type="body"/>
          </p:nvPr>
        </p:nvSpPr>
        <p:spPr>
          <a:xfrm>
            <a:off x="282236" y="1600200"/>
            <a:ext cx="8661112" cy="5068158"/>
          </a:xfrm>
          <a:prstGeom prst="rect">
            <a:avLst/>
          </a:prstGeom>
          <a:noFill/>
          <a:ln>
            <a:noFill/>
          </a:ln>
        </p:spPr>
        <p:txBody>
          <a:bodyPr anchorCtr="0" anchor="t" bIns="45700" lIns="91425" spcFirstLastPara="1" rIns="91425" wrap="square" tIns="45700">
            <a:noAutofit/>
          </a:bodyPr>
          <a:lstStyle/>
          <a:p>
            <a:pPr indent="-457200" lvl="0" marL="457200" marR="0" rtl="0" algn="l">
              <a:lnSpc>
                <a:spcPct val="90000"/>
              </a:lnSpc>
              <a:spcBef>
                <a:spcPts val="0"/>
              </a:spcBef>
              <a:spcAft>
                <a:spcPts val="0"/>
              </a:spcAft>
              <a:buClr>
                <a:schemeClr val="lt1"/>
              </a:buClr>
              <a:buSzPts val="1836"/>
              <a:buFont typeface="Noto Sans Symbols"/>
              <a:buChar char="✿"/>
            </a:pPr>
            <a:r>
              <a:rPr b="0" i="0" lang="en-US" sz="2040" u="none" cap="none" strike="noStrike">
                <a:solidFill>
                  <a:schemeClr val="lt1"/>
                </a:solidFill>
                <a:latin typeface="Century Gothic"/>
                <a:ea typeface="Century Gothic"/>
                <a:cs typeface="Century Gothic"/>
                <a:sym typeface="Century Gothic"/>
              </a:rPr>
              <a:t>Honor violence is when violence is perpetrated against a woman who is perceived to dishonor the husband, father, brother, family, or Islam.  The action by the woman is deemed to be immoral.  Adultery, dating non-Muslim men, and showing too much skin have all been used to justify honor violence.  Islam justifies that she be punished to restore honor to the family, Islam, etc. </a:t>
            </a:r>
            <a:endParaRPr b="0" i="0" sz="2040" u="none" cap="none" strike="noStrike">
              <a:solidFill>
                <a:schemeClr val="lt1"/>
              </a:solidFill>
              <a:latin typeface="Century Gothic"/>
              <a:ea typeface="Century Gothic"/>
              <a:cs typeface="Century Gothic"/>
              <a:sym typeface="Century Gothic"/>
            </a:endParaRPr>
          </a:p>
          <a:p>
            <a:pPr indent="-457200" lvl="0" marL="457200" marR="0" rtl="0" algn="l">
              <a:lnSpc>
                <a:spcPct val="90000"/>
              </a:lnSpc>
              <a:spcBef>
                <a:spcPts val="2000"/>
              </a:spcBef>
              <a:spcAft>
                <a:spcPts val="0"/>
              </a:spcAft>
              <a:buClr>
                <a:schemeClr val="lt1"/>
              </a:buClr>
              <a:buSzPts val="1836"/>
              <a:buFont typeface="Noto Sans Symbols"/>
              <a:buChar char="✿"/>
            </a:pPr>
            <a:r>
              <a:rPr b="0" i="0" lang="en-US" sz="2040" u="none" cap="none" strike="noStrike">
                <a:solidFill>
                  <a:schemeClr val="lt1"/>
                </a:solidFill>
                <a:latin typeface="Century Gothic"/>
                <a:ea typeface="Century Gothic"/>
                <a:cs typeface="Century Gothic"/>
                <a:sym typeface="Century Gothic"/>
              </a:rPr>
              <a:t>Honor violence can come in many forms, including beatings, acid thrown in the face, nose getting cut off, and murder. </a:t>
            </a:r>
            <a:endParaRPr/>
          </a:p>
          <a:p>
            <a:pPr indent="-457200" lvl="0" marL="457200" marR="0" rtl="0" algn="l">
              <a:lnSpc>
                <a:spcPct val="90000"/>
              </a:lnSpc>
              <a:spcBef>
                <a:spcPts val="2000"/>
              </a:spcBef>
              <a:spcAft>
                <a:spcPts val="0"/>
              </a:spcAft>
              <a:buClr>
                <a:schemeClr val="lt1"/>
              </a:buClr>
              <a:buSzPts val="1836"/>
              <a:buFont typeface="Noto Sans Symbols"/>
              <a:buChar char="✿"/>
            </a:pPr>
            <a:r>
              <a:rPr b="0" i="0" lang="en-US" sz="2040" u="none" cap="none" strike="noStrike">
                <a:solidFill>
                  <a:schemeClr val="lt1"/>
                </a:solidFill>
                <a:latin typeface="Century Gothic"/>
                <a:ea typeface="Century Gothic"/>
                <a:cs typeface="Century Gothic"/>
                <a:sym typeface="Century Gothic"/>
              </a:rPr>
              <a:t>While the United Nations estimates 5,000 honor deaths a year, women’s group estimate the number to be as high as 20,000.</a:t>
            </a:r>
            <a:endParaRPr/>
          </a:p>
          <a:p>
            <a:pPr indent="-457200" lvl="0" marL="457200" marR="0" rtl="0" algn="l">
              <a:lnSpc>
                <a:spcPct val="90000"/>
              </a:lnSpc>
              <a:spcBef>
                <a:spcPts val="2000"/>
              </a:spcBef>
              <a:spcAft>
                <a:spcPts val="0"/>
              </a:spcAft>
              <a:buClr>
                <a:schemeClr val="lt1"/>
              </a:buClr>
              <a:buSzPts val="1836"/>
              <a:buFont typeface="Noto Sans Symbols"/>
              <a:buChar char="✿"/>
            </a:pPr>
            <a:r>
              <a:rPr b="0" i="0" lang="en-US" sz="2040" u="none" cap="none" strike="noStrike">
                <a:solidFill>
                  <a:schemeClr val="lt1"/>
                </a:solidFill>
                <a:latin typeface="Century Gothic"/>
                <a:ea typeface="Century Gothic"/>
                <a:cs typeface="Century Gothic"/>
                <a:sym typeface="Century Gothic"/>
              </a:rPr>
              <a:t>There is little doctrinal teaching to support honor violence and killings.  Instead, the violence was likely a cultural practice that was incorporated into Islam and spread when the religion of Islam was spread and adapted by other peoples.  Regardless, the men who commit these crimes are usually not punished.</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2" name="Shape 242"/>
        <p:cNvGrpSpPr/>
        <p:nvPr/>
      </p:nvGrpSpPr>
      <p:grpSpPr>
        <a:xfrm>
          <a:off x="0" y="0"/>
          <a:ext cx="0" cy="0"/>
          <a:chOff x="0" y="0"/>
          <a:chExt cx="0" cy="0"/>
        </a:xfrm>
      </p:grpSpPr>
      <p:sp>
        <p:nvSpPr>
          <p:cNvPr id="243" name="Shape 243"/>
          <p:cNvSpPr txBox="1"/>
          <p:nvPr>
            <p:ph type="title"/>
          </p:nvPr>
        </p:nvSpPr>
        <p:spPr>
          <a:xfrm>
            <a:off x="0" y="89647"/>
            <a:ext cx="9143999" cy="1356928"/>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2800"/>
              <a:buFont typeface="Century Gothic"/>
              <a:buNone/>
            </a:pPr>
            <a:r>
              <a:rPr b="1" i="0" lang="en-US" sz="2800" u="none" cap="none" strike="noStrike">
                <a:solidFill>
                  <a:schemeClr val="lt1"/>
                </a:solidFill>
                <a:latin typeface="Century Gothic"/>
                <a:ea typeface="Century Gothic"/>
                <a:cs typeface="Century Gothic"/>
                <a:sym typeface="Century Gothic"/>
              </a:rPr>
              <a:t>The following women have had sulfuric acid thrown in their face in the name of “honor.” Acts like these happen frequently in Islamic countries. </a:t>
            </a:r>
            <a:endParaRPr b="1" i="0" sz="2800" u="none" cap="none" strike="noStrike">
              <a:solidFill>
                <a:schemeClr val="lt1"/>
              </a:solidFill>
              <a:latin typeface="Century Gothic"/>
              <a:ea typeface="Century Gothic"/>
              <a:cs typeface="Century Gothic"/>
              <a:sym typeface="Century Gothic"/>
            </a:endParaRPr>
          </a:p>
        </p:txBody>
      </p:sp>
      <p:pic>
        <p:nvPicPr>
          <p:cNvPr descr="acid-attack-in-spain-iran-bahrami.jpg" id="244" name="Shape 244"/>
          <p:cNvPicPr preferRelativeResize="0"/>
          <p:nvPr>
            <p:ph idx="1" type="body"/>
          </p:nvPr>
        </p:nvPicPr>
        <p:blipFill rotWithShape="1">
          <a:blip r:embed="rId3">
            <a:alphaModFix/>
          </a:blip>
          <a:srcRect b="0" l="2004" r="2003" t="0"/>
          <a:stretch/>
        </p:blipFill>
        <p:spPr>
          <a:xfrm>
            <a:off x="0" y="1600200"/>
            <a:ext cx="3333911" cy="5257800"/>
          </a:xfrm>
          <a:prstGeom prst="rect">
            <a:avLst/>
          </a:prstGeom>
          <a:noFill/>
          <a:ln>
            <a:noFill/>
          </a:ln>
        </p:spPr>
      </p:pic>
      <p:pic>
        <p:nvPicPr>
          <p:cNvPr descr="Unknown-1.jpeg" id="245" name="Shape 245"/>
          <p:cNvPicPr preferRelativeResize="0"/>
          <p:nvPr/>
        </p:nvPicPr>
        <p:blipFill rotWithShape="1">
          <a:blip r:embed="rId4">
            <a:alphaModFix/>
          </a:blip>
          <a:srcRect b="0" l="0" r="0" t="0"/>
          <a:stretch/>
        </p:blipFill>
        <p:spPr>
          <a:xfrm>
            <a:off x="6444908" y="1600200"/>
            <a:ext cx="2699091" cy="5213309"/>
          </a:xfrm>
          <a:prstGeom prst="rect">
            <a:avLst/>
          </a:prstGeom>
          <a:noFill/>
          <a:ln>
            <a:noFill/>
          </a:ln>
        </p:spPr>
      </p:pic>
      <p:pic>
        <p:nvPicPr>
          <p:cNvPr descr="5580366e78f83ffed764ec43cba919c5.jpg" id="246" name="Shape 246"/>
          <p:cNvPicPr preferRelativeResize="0"/>
          <p:nvPr/>
        </p:nvPicPr>
        <p:blipFill rotWithShape="1">
          <a:blip r:embed="rId5">
            <a:alphaModFix/>
          </a:blip>
          <a:srcRect b="0" l="0" r="0" t="0"/>
          <a:stretch/>
        </p:blipFill>
        <p:spPr>
          <a:xfrm>
            <a:off x="3097742" y="1600200"/>
            <a:ext cx="3347167" cy="52578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Shape 251"/>
          <p:cNvSpPr txBox="1"/>
          <p:nvPr>
            <p:ph type="title"/>
          </p:nvPr>
        </p:nvSpPr>
        <p:spPr>
          <a:xfrm>
            <a:off x="779463" y="89647"/>
            <a:ext cx="7583488" cy="615999"/>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3200"/>
              <a:buFont typeface="Century Gothic"/>
              <a:buNone/>
            </a:pPr>
            <a:r>
              <a:rPr b="1" i="0" lang="en-US" sz="3200" u="none" cap="none" strike="noStrike">
                <a:solidFill>
                  <a:schemeClr val="lt1"/>
                </a:solidFill>
                <a:latin typeface="Century Gothic"/>
                <a:ea typeface="Century Gothic"/>
                <a:cs typeface="Century Gothic"/>
                <a:sym typeface="Century Gothic"/>
              </a:rPr>
              <a:t>Some Victims of Islamic Honor Killings</a:t>
            </a:r>
            <a:endParaRPr b="1" i="0" sz="3200" u="none" cap="none" strike="noStrike">
              <a:solidFill>
                <a:schemeClr val="lt1"/>
              </a:solidFill>
              <a:latin typeface="Century Gothic"/>
              <a:ea typeface="Century Gothic"/>
              <a:cs typeface="Century Gothic"/>
              <a:sym typeface="Century Gothic"/>
            </a:endParaRPr>
          </a:p>
        </p:txBody>
      </p:sp>
      <p:pic>
        <p:nvPicPr>
          <p:cNvPr descr="6a00d8341c60bf53ef0162fd43de7c970d.jpg" id="252" name="Shape 252"/>
          <p:cNvPicPr preferRelativeResize="0"/>
          <p:nvPr>
            <p:ph idx="1" type="body"/>
          </p:nvPr>
        </p:nvPicPr>
        <p:blipFill rotWithShape="1">
          <a:blip r:embed="rId3">
            <a:alphaModFix/>
          </a:blip>
          <a:srcRect b="0" l="10862" r="10863" t="0"/>
          <a:stretch/>
        </p:blipFill>
        <p:spPr>
          <a:xfrm>
            <a:off x="123825" y="1093788"/>
            <a:ext cx="9020175" cy="54864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sp>
        <p:nvSpPr>
          <p:cNvPr id="257" name="Shape 257"/>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800"/>
              <a:buFont typeface="Century Gothic"/>
              <a:buNone/>
            </a:pPr>
            <a:r>
              <a:rPr b="1" i="0" lang="en-US" sz="4800" u="none" cap="none" strike="noStrike">
                <a:solidFill>
                  <a:schemeClr val="lt1"/>
                </a:solidFill>
                <a:latin typeface="Century Gothic"/>
                <a:ea typeface="Century Gothic"/>
                <a:cs typeface="Century Gothic"/>
                <a:sym typeface="Century Gothic"/>
              </a:rPr>
              <a:t>Heroes Fighting Against Islamic Honor Violence</a:t>
            </a:r>
            <a:endParaRPr b="1" i="0" sz="4800" u="none" cap="none" strike="noStrike">
              <a:solidFill>
                <a:schemeClr val="lt1"/>
              </a:solidFill>
              <a:latin typeface="Century Gothic"/>
              <a:ea typeface="Century Gothic"/>
              <a:cs typeface="Century Gothic"/>
              <a:sym typeface="Century Gothic"/>
            </a:endParaRPr>
          </a:p>
        </p:txBody>
      </p:sp>
      <p:sp>
        <p:nvSpPr>
          <p:cNvPr id="258" name="Shape 258"/>
          <p:cNvSpPr txBox="1"/>
          <p:nvPr>
            <p:ph idx="1" type="body"/>
          </p:nvPr>
        </p:nvSpPr>
        <p:spPr>
          <a:xfrm>
            <a:off x="966216" y="1272988"/>
            <a:ext cx="3529584" cy="879475"/>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Clr>
                <a:schemeClr val="lt1"/>
              </a:buClr>
              <a:buSzPts val="1620"/>
              <a:buFont typeface="Noto Sans Symbols"/>
              <a:buNone/>
            </a:pPr>
            <a:r>
              <a:rPr b="1" i="0" lang="en-US" sz="1800" u="none" cap="none" strike="noStrike">
                <a:solidFill>
                  <a:schemeClr val="lt1"/>
                </a:solidFill>
                <a:latin typeface="Century Gothic"/>
                <a:ea typeface="Century Gothic"/>
                <a:cs typeface="Century Gothic"/>
                <a:sym typeface="Century Gothic"/>
              </a:rPr>
              <a:t>Muslim Asra Nomani, journalist and activist of the Muslim Reform Movement </a:t>
            </a:r>
            <a:endParaRPr b="1" i="0" sz="1800" u="none" cap="none" strike="noStrike">
              <a:solidFill>
                <a:schemeClr val="lt1"/>
              </a:solidFill>
              <a:latin typeface="Century Gothic"/>
              <a:ea typeface="Century Gothic"/>
              <a:cs typeface="Century Gothic"/>
              <a:sym typeface="Century Gothic"/>
            </a:endParaRPr>
          </a:p>
        </p:txBody>
      </p:sp>
      <p:pic>
        <p:nvPicPr>
          <p:cNvPr descr="asra_nomani_portrait_00138_sq-7c0df548d2e2e642c0fb618bd0401d547a159de9-s300-c85.jpg" id="259" name="Shape 259"/>
          <p:cNvPicPr preferRelativeResize="0"/>
          <p:nvPr>
            <p:ph idx="2" type="body"/>
          </p:nvPr>
        </p:nvPicPr>
        <p:blipFill rotWithShape="1">
          <a:blip r:embed="rId3">
            <a:alphaModFix/>
          </a:blip>
          <a:srcRect b="1586" l="0" r="0" t="1585"/>
          <a:stretch/>
        </p:blipFill>
        <p:spPr>
          <a:xfrm>
            <a:off x="141288" y="2416175"/>
            <a:ext cx="4354512" cy="4216400"/>
          </a:xfrm>
          <a:prstGeom prst="rect">
            <a:avLst/>
          </a:prstGeom>
          <a:noFill/>
          <a:ln>
            <a:noFill/>
          </a:ln>
        </p:spPr>
      </p:pic>
      <p:sp>
        <p:nvSpPr>
          <p:cNvPr id="260" name="Shape 260"/>
          <p:cNvSpPr txBox="1"/>
          <p:nvPr>
            <p:ph idx="3" type="body"/>
          </p:nvPr>
        </p:nvSpPr>
        <p:spPr>
          <a:xfrm>
            <a:off x="4645025" y="1272988"/>
            <a:ext cx="3529584" cy="901887"/>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Clr>
                <a:schemeClr val="lt1"/>
              </a:buClr>
              <a:buSzPts val="1620"/>
              <a:buFont typeface="Noto Sans Symbols"/>
              <a:buNone/>
            </a:pPr>
            <a:r>
              <a:rPr b="1" i="0" lang="en-US" sz="1800" u="none" cap="none" strike="noStrike">
                <a:solidFill>
                  <a:schemeClr val="lt1"/>
                </a:solidFill>
                <a:latin typeface="Century Gothic"/>
                <a:ea typeface="Century Gothic"/>
                <a:cs typeface="Century Gothic"/>
                <a:sym typeface="Century Gothic"/>
              </a:rPr>
              <a:t>Ex-Muslim Ayaan Hirsi Ali, author of Infidel, and founder of The AHA Foundation</a:t>
            </a:r>
            <a:endParaRPr b="1" i="0" sz="1800" u="none" cap="none" strike="noStrike">
              <a:solidFill>
                <a:schemeClr val="lt1"/>
              </a:solidFill>
              <a:latin typeface="Century Gothic"/>
              <a:ea typeface="Century Gothic"/>
              <a:cs typeface="Century Gothic"/>
              <a:sym typeface="Century Gothic"/>
            </a:endParaRPr>
          </a:p>
        </p:txBody>
      </p:sp>
      <p:pic>
        <p:nvPicPr>
          <p:cNvPr descr="ayaan-hirsi-ali.jpg" id="261" name="Shape 261"/>
          <p:cNvPicPr preferRelativeResize="0"/>
          <p:nvPr>
            <p:ph idx="4" type="body"/>
          </p:nvPr>
        </p:nvPicPr>
        <p:blipFill rotWithShape="1">
          <a:blip r:embed="rId4">
            <a:alphaModFix/>
          </a:blip>
          <a:srcRect b="13601" l="0" r="0" t="13602"/>
          <a:stretch/>
        </p:blipFill>
        <p:spPr>
          <a:xfrm>
            <a:off x="4645025" y="2416175"/>
            <a:ext cx="4316413" cy="42164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 name="Shape 265"/>
        <p:cNvGrpSpPr/>
        <p:nvPr/>
      </p:nvGrpSpPr>
      <p:grpSpPr>
        <a:xfrm>
          <a:off x="0" y="0"/>
          <a:ext cx="0" cy="0"/>
          <a:chOff x="0" y="0"/>
          <a:chExt cx="0" cy="0"/>
        </a:xfrm>
      </p:grpSpPr>
      <p:sp>
        <p:nvSpPr>
          <p:cNvPr id="266" name="Shape 266"/>
          <p:cNvSpPr txBox="1"/>
          <p:nvPr>
            <p:ph type="title"/>
          </p:nvPr>
        </p:nvSpPr>
        <p:spPr>
          <a:xfrm>
            <a:off x="191362" y="89646"/>
            <a:ext cx="8952638" cy="1510553"/>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1800"/>
              <a:buFont typeface="Century Gothic"/>
              <a:buNone/>
            </a:pPr>
            <a:r>
              <a:rPr b="1" i="0" lang="en-US" sz="1800" u="none" cap="none" strike="noStrike">
                <a:solidFill>
                  <a:schemeClr val="lt1"/>
                </a:solidFill>
                <a:latin typeface="Century Gothic"/>
                <a:ea typeface="Century Gothic"/>
                <a:cs typeface="Century Gothic"/>
                <a:sym typeface="Century Gothic"/>
              </a:rPr>
              <a:t>In 2016, the Pakistan documentary “A Girl in the River” won an Oscar for best short documentary and brought much needed attention to this important issue.  It follows a young woman whose father and uncle attempted to murder her out of ‘honor’ and how the girl is forced to forgive then so they can go free.  More than 700 honor killings take place in Pakistan every year.    </a:t>
            </a:r>
            <a:endParaRPr b="1" i="0" sz="1800" u="none" cap="none" strike="noStrike">
              <a:solidFill>
                <a:schemeClr val="lt1"/>
              </a:solidFill>
              <a:latin typeface="Century Gothic"/>
              <a:ea typeface="Century Gothic"/>
              <a:cs typeface="Century Gothic"/>
              <a:sym typeface="Century Gothic"/>
            </a:endParaRPr>
          </a:p>
        </p:txBody>
      </p:sp>
      <p:sp>
        <p:nvSpPr>
          <p:cNvPr id="267" name="Shape 267"/>
          <p:cNvSpPr txBox="1"/>
          <p:nvPr>
            <p:ph idx="1" type="body"/>
          </p:nvPr>
        </p:nvSpPr>
        <p:spPr>
          <a:xfrm>
            <a:off x="955675" y="1600200"/>
            <a:ext cx="7232650" cy="4291013"/>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chemeClr val="lt1"/>
              </a:buClr>
              <a:buSzPts val="2160"/>
              <a:buFont typeface="Noto Sans Symbols"/>
              <a:buChar char="✿"/>
            </a:pPr>
            <a:r>
              <a:rPr b="0" i="0" lang="en-US" sz="2400" u="none" cap="none" strike="noStrike">
                <a:solidFill>
                  <a:schemeClr val="lt1"/>
                </a:solidFill>
                <a:latin typeface="Century Gothic"/>
                <a:ea typeface="Century Gothic"/>
                <a:cs typeface="Century Gothic"/>
                <a:sym typeface="Century Gothic"/>
              </a:rPr>
              <a:t>, </a:t>
            </a:r>
            <a:endParaRPr b="0" i="0" sz="2400" u="none" cap="none" strike="noStrike">
              <a:solidFill>
                <a:schemeClr val="lt1"/>
              </a:solidFill>
              <a:latin typeface="Century Gothic"/>
              <a:ea typeface="Century Gothic"/>
              <a:cs typeface="Century Gothic"/>
              <a:sym typeface="Century Gothic"/>
            </a:endParaRPr>
          </a:p>
        </p:txBody>
      </p:sp>
      <p:pic>
        <p:nvPicPr>
          <p:cNvPr descr="p12519092_p_v8_aa.jpg" id="268" name="Shape 268"/>
          <p:cNvPicPr preferRelativeResize="0"/>
          <p:nvPr/>
        </p:nvPicPr>
        <p:blipFill rotWithShape="1">
          <a:blip r:embed="rId3">
            <a:alphaModFix/>
          </a:blip>
          <a:srcRect b="0" l="0" r="0" t="0"/>
          <a:stretch/>
        </p:blipFill>
        <p:spPr>
          <a:xfrm>
            <a:off x="1948400" y="1600200"/>
            <a:ext cx="5184137" cy="5257799"/>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2" name="Shape 272"/>
        <p:cNvGrpSpPr/>
        <p:nvPr/>
      </p:nvGrpSpPr>
      <p:grpSpPr>
        <a:xfrm>
          <a:off x="0" y="0"/>
          <a:ext cx="0" cy="0"/>
          <a:chOff x="0" y="0"/>
          <a:chExt cx="0" cy="0"/>
        </a:xfrm>
      </p:grpSpPr>
      <p:sp>
        <p:nvSpPr>
          <p:cNvPr id="273" name="Shape 273"/>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800"/>
              <a:buFont typeface="Century Gothic"/>
              <a:buNone/>
            </a:pPr>
            <a:r>
              <a:rPr b="1" i="0" lang="en-US" sz="4800" u="none" cap="none" strike="noStrike">
                <a:solidFill>
                  <a:schemeClr val="lt1"/>
                </a:solidFill>
                <a:latin typeface="Century Gothic"/>
                <a:ea typeface="Century Gothic"/>
                <a:cs typeface="Century Gothic"/>
                <a:sym typeface="Century Gothic"/>
              </a:rPr>
              <a:t>Islamic Women Are Inferior To Islamic Men</a:t>
            </a:r>
            <a:endParaRPr b="1" i="0" sz="4800" u="none" cap="none" strike="noStrike">
              <a:solidFill>
                <a:schemeClr val="lt1"/>
              </a:solidFill>
              <a:latin typeface="Century Gothic"/>
              <a:ea typeface="Century Gothic"/>
              <a:cs typeface="Century Gothic"/>
              <a:sym typeface="Century Gothic"/>
            </a:endParaRPr>
          </a:p>
        </p:txBody>
      </p:sp>
      <p:sp>
        <p:nvSpPr>
          <p:cNvPr id="274" name="Shape 274"/>
          <p:cNvSpPr txBox="1"/>
          <p:nvPr>
            <p:ph idx="1" type="body"/>
          </p:nvPr>
        </p:nvSpPr>
        <p:spPr>
          <a:xfrm>
            <a:off x="955675" y="1600200"/>
            <a:ext cx="7232650" cy="4291013"/>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chemeClr val="lt1"/>
              </a:buClr>
              <a:buSzPts val="2160"/>
              <a:buFont typeface="Noto Sans Symbols"/>
              <a:buChar char="✿"/>
            </a:pPr>
            <a:r>
              <a:rPr b="0" i="0" lang="en-US" sz="2400" u="none" cap="none" strike="noStrike">
                <a:solidFill>
                  <a:schemeClr val="lt1"/>
                </a:solidFill>
                <a:latin typeface="Century Gothic"/>
                <a:ea typeface="Century Gothic"/>
                <a:cs typeface="Century Gothic"/>
                <a:sym typeface="Century Gothic"/>
              </a:rPr>
              <a:t>Many versus in the Quran and Hadith assert that men are superior to women and women are inferior to men. The Shariah (Islamic law) deems that in matters of  inheritance, court testimony, marriage, and divorce women do not have equal rights with men.  Women are taught that this is what Allah (God) wants, and so many accept it without question.  Some Muslim women, however, try to fight back and seek equality with men. </a:t>
            </a:r>
            <a:endParaRPr b="0" i="0" sz="240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 name="Shape 278"/>
        <p:cNvGrpSpPr/>
        <p:nvPr/>
      </p:nvGrpSpPr>
      <p:grpSpPr>
        <a:xfrm>
          <a:off x="0" y="0"/>
          <a:ext cx="0" cy="0"/>
          <a:chOff x="0" y="0"/>
          <a:chExt cx="0" cy="0"/>
        </a:xfrm>
      </p:grpSpPr>
      <p:sp>
        <p:nvSpPr>
          <p:cNvPr id="279" name="Shape 279"/>
          <p:cNvSpPr txBox="1"/>
          <p:nvPr>
            <p:ph type="title"/>
          </p:nvPr>
        </p:nvSpPr>
        <p:spPr>
          <a:xfrm>
            <a:off x="243550" y="420153"/>
            <a:ext cx="8449934"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000"/>
              <a:buFont typeface="Century Gothic"/>
              <a:buNone/>
            </a:pPr>
            <a:r>
              <a:rPr b="1" i="0" lang="en-US" sz="4000" u="none" cap="none" strike="noStrike">
                <a:solidFill>
                  <a:schemeClr val="lt1"/>
                </a:solidFill>
                <a:latin typeface="Century Gothic"/>
                <a:ea typeface="Century Gothic"/>
                <a:cs typeface="Century Gothic"/>
                <a:sym typeface="Century Gothic"/>
              </a:rPr>
              <a:t>Men are Superior to Women in inheritance and court testimony</a:t>
            </a:r>
            <a:endParaRPr b="1" i="0" sz="4000" u="none" cap="none" strike="noStrike">
              <a:solidFill>
                <a:schemeClr val="lt1"/>
              </a:solidFill>
              <a:latin typeface="Century Gothic"/>
              <a:ea typeface="Century Gothic"/>
              <a:cs typeface="Century Gothic"/>
              <a:sym typeface="Century Gothic"/>
            </a:endParaRPr>
          </a:p>
        </p:txBody>
      </p:sp>
      <p:sp>
        <p:nvSpPr>
          <p:cNvPr id="280" name="Shape 280"/>
          <p:cNvSpPr txBox="1"/>
          <p:nvPr>
            <p:ph idx="1" type="body"/>
          </p:nvPr>
        </p:nvSpPr>
        <p:spPr>
          <a:xfrm>
            <a:off x="966216" y="1272988"/>
            <a:ext cx="3529584" cy="879475"/>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Clr>
                <a:schemeClr val="lt1"/>
              </a:buClr>
              <a:buSzPts val="2340"/>
              <a:buFont typeface="Noto Sans Symbols"/>
              <a:buNone/>
            </a:pPr>
            <a:r>
              <a:rPr b="1" i="0" lang="en-US" sz="2600" u="none" cap="none" strike="noStrike">
                <a:solidFill>
                  <a:schemeClr val="lt1"/>
                </a:solidFill>
                <a:latin typeface="Century Gothic"/>
                <a:ea typeface="Century Gothic"/>
                <a:cs typeface="Century Gothic"/>
                <a:sym typeface="Century Gothic"/>
              </a:rPr>
              <a:t>Inheritance</a:t>
            </a:r>
            <a:endParaRPr b="1" i="0" sz="2600" u="none" cap="none" strike="noStrike">
              <a:solidFill>
                <a:schemeClr val="lt1"/>
              </a:solidFill>
              <a:latin typeface="Century Gothic"/>
              <a:ea typeface="Century Gothic"/>
              <a:cs typeface="Century Gothic"/>
              <a:sym typeface="Century Gothic"/>
            </a:endParaRPr>
          </a:p>
        </p:txBody>
      </p:sp>
      <p:sp>
        <p:nvSpPr>
          <p:cNvPr id="281" name="Shape 281"/>
          <p:cNvSpPr txBox="1"/>
          <p:nvPr>
            <p:ph idx="2" type="body"/>
          </p:nvPr>
        </p:nvSpPr>
        <p:spPr>
          <a:xfrm>
            <a:off x="487100" y="2174875"/>
            <a:ext cx="4008700" cy="3716338"/>
          </a:xfrm>
          <a:prstGeom prst="rect">
            <a:avLst/>
          </a:prstGeom>
          <a:noFill/>
          <a:ln>
            <a:noFill/>
          </a:ln>
        </p:spPr>
        <p:txBody>
          <a:bodyPr anchorCtr="0" anchor="t" bIns="45700" lIns="91425" spcFirstLastPara="1" rIns="91425" wrap="square" tIns="45700">
            <a:noAutofit/>
          </a:bodyPr>
          <a:lstStyle/>
          <a:p>
            <a:pPr indent="-231775" lvl="0" marL="231775" marR="0" rtl="0" algn="l">
              <a:lnSpc>
                <a:spcPct val="90000"/>
              </a:lnSpc>
              <a:spcBef>
                <a:spcPts val="0"/>
              </a:spcBef>
              <a:spcAft>
                <a:spcPts val="0"/>
              </a:spcAft>
              <a:buClr>
                <a:schemeClr val="lt1"/>
              </a:buClr>
              <a:buSzPts val="2448"/>
              <a:buFont typeface="Noto Sans Symbols"/>
              <a:buChar char="✿"/>
            </a:pPr>
            <a:r>
              <a:rPr b="0" i="1" lang="en-US" sz="2720" u="none" cap="none" strike="noStrike">
                <a:solidFill>
                  <a:schemeClr val="lt1"/>
                </a:solidFill>
                <a:latin typeface="Century Gothic"/>
                <a:ea typeface="Century Gothic"/>
                <a:cs typeface="Century Gothic"/>
                <a:sym typeface="Century Gothic"/>
              </a:rPr>
              <a:t>”Quran (4:11) states “The male shall have the equal of the portion of two females."</a:t>
            </a:r>
            <a:r>
              <a:rPr b="0" i="0" lang="en-US" sz="2720" u="none" cap="none" strike="noStrike">
                <a:solidFill>
                  <a:schemeClr val="lt1"/>
                </a:solidFill>
                <a:latin typeface="Century Gothic"/>
                <a:ea typeface="Century Gothic"/>
                <a:cs typeface="Century Gothic"/>
                <a:sym typeface="Century Gothic"/>
              </a:rPr>
              <a:t> As a result, Islamic law  provides men with more rights in inheritance.”  </a:t>
            </a:r>
            <a:r>
              <a:rPr b="0" i="0" lang="en-US" sz="1530" u="none" cap="none" strike="noStrike">
                <a:solidFill>
                  <a:schemeClr val="lt1"/>
                </a:solidFill>
                <a:latin typeface="Century Gothic"/>
                <a:ea typeface="Century Gothic"/>
                <a:cs typeface="Century Gothic"/>
                <a:sym typeface="Century Gothic"/>
              </a:rPr>
              <a:t>	</a:t>
            </a:r>
            <a:endParaRPr/>
          </a:p>
          <a:p>
            <a:pPr indent="-144335" lvl="0" marL="231775" marR="0" rtl="0" algn="l">
              <a:lnSpc>
                <a:spcPct val="90000"/>
              </a:lnSpc>
              <a:spcBef>
                <a:spcPts val="2000"/>
              </a:spcBef>
              <a:spcAft>
                <a:spcPts val="0"/>
              </a:spcAft>
              <a:buClr>
                <a:schemeClr val="lt1"/>
              </a:buClr>
              <a:buSzPts val="1377"/>
              <a:buFont typeface="Noto Sans Symbols"/>
              <a:buNone/>
            </a:pPr>
            <a:r>
              <a:t/>
            </a:r>
            <a:endParaRPr b="0" i="0" sz="1530" u="none" cap="none" strike="noStrike">
              <a:solidFill>
                <a:schemeClr val="lt1"/>
              </a:solidFill>
              <a:latin typeface="Century Gothic"/>
              <a:ea typeface="Century Gothic"/>
              <a:cs typeface="Century Gothic"/>
              <a:sym typeface="Century Gothic"/>
            </a:endParaRPr>
          </a:p>
        </p:txBody>
      </p:sp>
      <p:sp>
        <p:nvSpPr>
          <p:cNvPr id="282" name="Shape 282"/>
          <p:cNvSpPr txBox="1"/>
          <p:nvPr>
            <p:ph idx="3" type="body"/>
          </p:nvPr>
        </p:nvSpPr>
        <p:spPr>
          <a:xfrm>
            <a:off x="4645025" y="1272988"/>
            <a:ext cx="3529584" cy="879475"/>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Clr>
                <a:schemeClr val="lt1"/>
              </a:buClr>
              <a:buSzPts val="2340"/>
              <a:buFont typeface="Noto Sans Symbols"/>
              <a:buNone/>
            </a:pPr>
            <a:r>
              <a:rPr b="1" i="0" lang="en-US" sz="2600" u="none" cap="none" strike="noStrike">
                <a:solidFill>
                  <a:schemeClr val="lt1"/>
                </a:solidFill>
                <a:latin typeface="Century Gothic"/>
                <a:ea typeface="Century Gothic"/>
                <a:cs typeface="Century Gothic"/>
                <a:sym typeface="Century Gothic"/>
              </a:rPr>
              <a:t>Testimony in Court</a:t>
            </a:r>
            <a:endParaRPr b="1" i="0" sz="2600" u="none" cap="none" strike="noStrike">
              <a:solidFill>
                <a:schemeClr val="lt1"/>
              </a:solidFill>
              <a:latin typeface="Century Gothic"/>
              <a:ea typeface="Century Gothic"/>
              <a:cs typeface="Century Gothic"/>
              <a:sym typeface="Century Gothic"/>
            </a:endParaRPr>
          </a:p>
        </p:txBody>
      </p:sp>
      <p:sp>
        <p:nvSpPr>
          <p:cNvPr id="283" name="Shape 283"/>
          <p:cNvSpPr txBox="1"/>
          <p:nvPr>
            <p:ph idx="4" type="body"/>
          </p:nvPr>
        </p:nvSpPr>
        <p:spPr>
          <a:xfrm>
            <a:off x="4495800" y="2174875"/>
            <a:ext cx="4445965" cy="3716338"/>
          </a:xfrm>
          <a:prstGeom prst="rect">
            <a:avLst/>
          </a:prstGeom>
          <a:noFill/>
          <a:ln>
            <a:noFill/>
          </a:ln>
        </p:spPr>
        <p:txBody>
          <a:bodyPr anchorCtr="0" anchor="t" bIns="45700" lIns="91425" spcFirstLastPara="1" rIns="91425" wrap="square" tIns="45700">
            <a:noAutofit/>
          </a:bodyPr>
          <a:lstStyle/>
          <a:p>
            <a:pPr indent="-231775" lvl="0" marL="231775" marR="0" rtl="0" algn="l">
              <a:spcBef>
                <a:spcPts val="0"/>
              </a:spcBef>
              <a:spcAft>
                <a:spcPts val="0"/>
              </a:spcAft>
              <a:buClr>
                <a:schemeClr val="lt1"/>
              </a:buClr>
              <a:buSzPts val="2160"/>
              <a:buFont typeface="Noto Sans Symbols"/>
              <a:buChar char="✿"/>
            </a:pPr>
            <a:r>
              <a:rPr b="0" i="1" lang="en-US" sz="2400" u="none" cap="none" strike="noStrike">
                <a:solidFill>
                  <a:schemeClr val="lt1"/>
                </a:solidFill>
                <a:latin typeface="Century Gothic"/>
                <a:ea typeface="Century Gothic"/>
                <a:cs typeface="Century Gothic"/>
                <a:sym typeface="Century Gothic"/>
              </a:rPr>
              <a:t>Quran (2:282) "And call to witness, from among your men, two witnesses. And if two men be not found then a man and two women.” Islamic law follows this rule, that a woman’s testimony is worth half that of a mans.”</a:t>
            </a:r>
            <a:endParaRPr b="0" i="0" sz="240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7" name="Shape 287"/>
        <p:cNvGrpSpPr/>
        <p:nvPr/>
      </p:nvGrpSpPr>
      <p:grpSpPr>
        <a:xfrm>
          <a:off x="0" y="0"/>
          <a:ext cx="0" cy="0"/>
          <a:chOff x="0" y="0"/>
          <a:chExt cx="0" cy="0"/>
        </a:xfrm>
      </p:grpSpPr>
      <p:sp>
        <p:nvSpPr>
          <p:cNvPr id="288" name="Shape 288"/>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2800"/>
              <a:buFont typeface="Century Gothic"/>
              <a:buNone/>
            </a:pPr>
            <a:r>
              <a:rPr b="1" i="0" lang="en-US" sz="2800" u="none" cap="none" strike="noStrike">
                <a:solidFill>
                  <a:schemeClr val="lt1"/>
                </a:solidFill>
                <a:latin typeface="Century Gothic"/>
                <a:ea typeface="Century Gothic"/>
                <a:cs typeface="Century Gothic"/>
                <a:sym typeface="Century Gothic"/>
              </a:rPr>
              <a:t>The inequality of men and women can be represented by a simple equation:</a:t>
            </a:r>
            <a:endParaRPr b="1" i="0" sz="2800" u="none" cap="none" strike="noStrike">
              <a:solidFill>
                <a:schemeClr val="lt1"/>
              </a:solidFill>
              <a:latin typeface="Century Gothic"/>
              <a:ea typeface="Century Gothic"/>
              <a:cs typeface="Century Gothic"/>
              <a:sym typeface="Century Gothic"/>
            </a:endParaRPr>
          </a:p>
        </p:txBody>
      </p:sp>
      <p:pic>
        <p:nvPicPr>
          <p:cNvPr descr="equal.png" id="289" name="Shape 289"/>
          <p:cNvPicPr preferRelativeResize="0"/>
          <p:nvPr>
            <p:ph idx="1" type="body"/>
          </p:nvPr>
        </p:nvPicPr>
        <p:blipFill rotWithShape="1">
          <a:blip r:embed="rId3">
            <a:alphaModFix/>
          </a:blip>
          <a:srcRect b="0" l="755" r="755" t="0"/>
          <a:stretch/>
        </p:blipFill>
        <p:spPr>
          <a:xfrm>
            <a:off x="0" y="1600200"/>
            <a:ext cx="8959850" cy="316547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3" name="Shape 293"/>
        <p:cNvGrpSpPr/>
        <p:nvPr/>
      </p:nvGrpSpPr>
      <p:grpSpPr>
        <a:xfrm>
          <a:off x="0" y="0"/>
          <a:ext cx="0" cy="0"/>
          <a:chOff x="0" y="0"/>
          <a:chExt cx="0" cy="0"/>
        </a:xfrm>
      </p:grpSpPr>
      <p:sp>
        <p:nvSpPr>
          <p:cNvPr id="294" name="Shape 294"/>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3200"/>
              <a:buFont typeface="Century Gothic"/>
              <a:buNone/>
            </a:pPr>
            <a:r>
              <a:rPr b="1" i="0" lang="en-US" sz="3200" u="none" cap="none" strike="noStrike">
                <a:solidFill>
                  <a:schemeClr val="lt1"/>
                </a:solidFill>
                <a:latin typeface="Century Gothic"/>
                <a:ea typeface="Century Gothic"/>
                <a:cs typeface="Century Gothic"/>
                <a:sym typeface="Century Gothic"/>
              </a:rPr>
              <a:t>Female Genital Mutilation (FGM) is permitted on young girls</a:t>
            </a:r>
            <a:endParaRPr b="1" i="0" sz="3200" u="none" cap="none" strike="noStrike">
              <a:solidFill>
                <a:schemeClr val="lt1"/>
              </a:solidFill>
              <a:latin typeface="Century Gothic"/>
              <a:ea typeface="Century Gothic"/>
              <a:cs typeface="Century Gothic"/>
              <a:sym typeface="Century Gothic"/>
            </a:endParaRPr>
          </a:p>
        </p:txBody>
      </p:sp>
      <p:sp>
        <p:nvSpPr>
          <p:cNvPr id="295" name="Shape 295"/>
          <p:cNvSpPr txBox="1"/>
          <p:nvPr>
            <p:ph idx="1" type="body"/>
          </p:nvPr>
        </p:nvSpPr>
        <p:spPr>
          <a:xfrm>
            <a:off x="173964" y="1600200"/>
            <a:ext cx="8837387" cy="4291013"/>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chemeClr val="lt1"/>
              </a:buClr>
              <a:buSzPts val="2160"/>
              <a:buFont typeface="Noto Sans Symbols"/>
              <a:buChar char="✿"/>
            </a:pPr>
            <a:r>
              <a:rPr b="0" i="0" lang="en-US" sz="2400" u="none" cap="none" strike="noStrike">
                <a:solidFill>
                  <a:schemeClr val="lt1"/>
                </a:solidFill>
                <a:latin typeface="Century Gothic"/>
                <a:ea typeface="Century Gothic"/>
                <a:cs typeface="Century Gothic"/>
                <a:sym typeface="Century Gothic"/>
              </a:rPr>
              <a:t>In the Hadith Ahmad Ibn Hanbal 5:75; Abu Dawud, Adab 167 it states “</a:t>
            </a:r>
            <a:r>
              <a:rPr b="1" i="0" lang="en-US" sz="2400" u="none" cap="none" strike="noStrike">
                <a:solidFill>
                  <a:schemeClr val="lt1"/>
                </a:solidFill>
                <a:latin typeface="Century Gothic"/>
                <a:ea typeface="Century Gothic"/>
                <a:cs typeface="Century Gothic"/>
                <a:sym typeface="Century Gothic"/>
              </a:rPr>
              <a:t>Circumcision is a law for men and a preservation of honour for women</a:t>
            </a:r>
            <a:r>
              <a:rPr b="0" i="0" lang="en-US" sz="2400" u="none" cap="none" strike="noStrike">
                <a:solidFill>
                  <a:schemeClr val="lt1"/>
                </a:solidFill>
                <a:latin typeface="Century Gothic"/>
                <a:ea typeface="Century Gothic"/>
                <a:cs typeface="Century Gothic"/>
                <a:sym typeface="Century Gothic"/>
              </a:rPr>
              <a:t>.”</a:t>
            </a:r>
            <a:endParaRPr/>
          </a:p>
          <a:p>
            <a:pPr indent="-457200" lvl="0" marL="457200" marR="0" rtl="0" algn="l">
              <a:spcBef>
                <a:spcPts val="2000"/>
              </a:spcBef>
              <a:spcAft>
                <a:spcPts val="0"/>
              </a:spcAft>
              <a:buClr>
                <a:schemeClr val="lt1"/>
              </a:buClr>
              <a:buSzPts val="2160"/>
              <a:buFont typeface="Noto Sans Symbols"/>
              <a:buChar char="✿"/>
            </a:pPr>
            <a:r>
              <a:rPr b="0" i="0" lang="en-US" sz="2400" u="none" cap="none" strike="noStrike">
                <a:solidFill>
                  <a:schemeClr val="lt1"/>
                </a:solidFill>
                <a:latin typeface="Century Gothic"/>
                <a:ea typeface="Century Gothic"/>
                <a:cs typeface="Century Gothic"/>
                <a:sym typeface="Century Gothic"/>
              </a:rPr>
              <a:t>In Hadith Abu Dawud 41:5251 it states “The Prophet (peace be upon him) said to her: </a:t>
            </a:r>
            <a:r>
              <a:rPr b="1" i="0" lang="en-US" sz="2400" u="none" cap="none" strike="noStrike">
                <a:solidFill>
                  <a:schemeClr val="lt1"/>
                </a:solidFill>
                <a:latin typeface="Century Gothic"/>
                <a:ea typeface="Century Gothic"/>
                <a:cs typeface="Century Gothic"/>
                <a:sym typeface="Century Gothic"/>
              </a:rPr>
              <a:t>Do not cut </a:t>
            </a:r>
            <a:r>
              <a:rPr b="1" i="1" lang="en-US" sz="2400" u="none" cap="none" strike="noStrike">
                <a:solidFill>
                  <a:schemeClr val="lt1"/>
                </a:solidFill>
                <a:latin typeface="Century Gothic"/>
                <a:ea typeface="Century Gothic"/>
                <a:cs typeface="Century Gothic"/>
                <a:sym typeface="Century Gothic"/>
              </a:rPr>
              <a:t>severely</a:t>
            </a:r>
            <a:r>
              <a:rPr b="0" i="0" lang="en-US" sz="2400" u="none" cap="none" strike="noStrike">
                <a:solidFill>
                  <a:schemeClr val="lt1"/>
                </a:solidFill>
                <a:latin typeface="Century Gothic"/>
                <a:ea typeface="Century Gothic"/>
                <a:cs typeface="Century Gothic"/>
                <a:sym typeface="Century Gothic"/>
              </a:rPr>
              <a:t> as that is better for a woman and more desirable for a husband.”</a:t>
            </a:r>
            <a:endParaRPr/>
          </a:p>
          <a:p>
            <a:pPr indent="-457200" lvl="0" marL="457200" marR="0" rtl="0" algn="l">
              <a:spcBef>
                <a:spcPts val="2000"/>
              </a:spcBef>
              <a:spcAft>
                <a:spcPts val="0"/>
              </a:spcAft>
              <a:buClr>
                <a:schemeClr val="lt1"/>
              </a:buClr>
              <a:buSzPts val="2160"/>
              <a:buFont typeface="Noto Sans Symbols"/>
              <a:buChar char="✿"/>
            </a:pPr>
            <a:r>
              <a:rPr b="0" i="0" lang="en-US" sz="2400" u="none" cap="none" strike="noStrike">
                <a:solidFill>
                  <a:schemeClr val="lt1"/>
                </a:solidFill>
                <a:latin typeface="Century Gothic"/>
                <a:ea typeface="Century Gothic"/>
                <a:cs typeface="Century Gothic"/>
                <a:sym typeface="Century Gothic"/>
              </a:rPr>
              <a:t>With support from their holy books, many Muslims and Islamic majority countries justify FGM on young girls.</a:t>
            </a:r>
            <a:endParaRPr/>
          </a:p>
          <a:p>
            <a:pPr indent="-320040" lvl="0" marL="457200" marR="0" rtl="0" algn="l">
              <a:spcBef>
                <a:spcPts val="2000"/>
              </a:spcBef>
              <a:spcAft>
                <a:spcPts val="0"/>
              </a:spcAft>
              <a:buClr>
                <a:schemeClr val="lt1"/>
              </a:buClr>
              <a:buSzPts val="2160"/>
              <a:buFont typeface="Noto Sans Symbols"/>
              <a:buNone/>
            </a:pPr>
            <a:r>
              <a:t/>
            </a:r>
            <a:endParaRPr b="0" i="0" sz="240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Shape 124"/>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800"/>
              <a:buFont typeface="Century Gothic"/>
              <a:buNone/>
            </a:pPr>
            <a:r>
              <a:rPr b="1" i="0" lang="en-US" sz="4800" u="none" cap="none" strike="noStrike">
                <a:solidFill>
                  <a:schemeClr val="lt1"/>
                </a:solidFill>
                <a:latin typeface="Century Gothic"/>
                <a:ea typeface="Century Gothic"/>
                <a:cs typeface="Century Gothic"/>
                <a:sym typeface="Century Gothic"/>
              </a:rPr>
              <a:t>Shariah (Sharia) Law</a:t>
            </a:r>
            <a:endParaRPr b="1" i="0" sz="4800" u="none" cap="none" strike="noStrike">
              <a:solidFill>
                <a:schemeClr val="lt1"/>
              </a:solidFill>
              <a:latin typeface="Century Gothic"/>
              <a:ea typeface="Century Gothic"/>
              <a:cs typeface="Century Gothic"/>
              <a:sym typeface="Century Gothic"/>
            </a:endParaRPr>
          </a:p>
        </p:txBody>
      </p:sp>
      <p:sp>
        <p:nvSpPr>
          <p:cNvPr id="125" name="Shape 125"/>
          <p:cNvSpPr txBox="1"/>
          <p:nvPr>
            <p:ph idx="1" type="body"/>
          </p:nvPr>
        </p:nvSpPr>
        <p:spPr>
          <a:xfrm>
            <a:off x="474133" y="1371601"/>
            <a:ext cx="4022239" cy="4995332"/>
          </a:xfrm>
          <a:prstGeom prst="rect">
            <a:avLst/>
          </a:prstGeom>
          <a:noFill/>
          <a:ln>
            <a:noFill/>
          </a:ln>
        </p:spPr>
        <p:txBody>
          <a:bodyPr anchorCtr="0" anchor="t" bIns="45700" lIns="91425" spcFirstLastPara="1" rIns="91425" wrap="square" tIns="45700">
            <a:noAutofit/>
          </a:bodyPr>
          <a:lstStyle/>
          <a:p>
            <a:pPr indent="-231775" lvl="0" marL="231775" marR="0" rtl="0" algn="l">
              <a:lnSpc>
                <a:spcPct val="80000"/>
              </a:lnSpc>
              <a:spcBef>
                <a:spcPts val="0"/>
              </a:spcBef>
              <a:spcAft>
                <a:spcPts val="0"/>
              </a:spcAft>
              <a:buClr>
                <a:schemeClr val="lt1"/>
              </a:buClr>
              <a:buSzPts val="1530"/>
              <a:buFont typeface="Noto Sans Symbols"/>
              <a:buChar char="✿"/>
            </a:pPr>
            <a:r>
              <a:rPr b="1" i="0" lang="en-US" sz="1700" u="none" cap="none" strike="noStrike">
                <a:solidFill>
                  <a:schemeClr val="lt1"/>
                </a:solidFill>
                <a:latin typeface="Century Gothic"/>
                <a:ea typeface="Century Gothic"/>
                <a:cs typeface="Century Gothic"/>
                <a:sym typeface="Century Gothic"/>
              </a:rPr>
              <a:t>Shariah, also known as Sharia or Islamic law or Islamism, provides the legal basis for the treatment of women in Islamic countries.  Shariah varies slightly from country to country, but for the most part laws are very similar since countries are using the same Islamic sources to guide them.  Shariah is based on what Muslims believe to be God’s law. </a:t>
            </a:r>
            <a:endParaRPr/>
          </a:p>
          <a:p>
            <a:pPr indent="-231775" lvl="0" marL="231775" marR="0" rtl="0" algn="l">
              <a:lnSpc>
                <a:spcPct val="80000"/>
              </a:lnSpc>
              <a:spcBef>
                <a:spcPts val="2000"/>
              </a:spcBef>
              <a:spcAft>
                <a:spcPts val="0"/>
              </a:spcAft>
              <a:buClr>
                <a:schemeClr val="lt1"/>
              </a:buClr>
              <a:buSzPts val="1530"/>
              <a:buFont typeface="Noto Sans Symbols"/>
              <a:buChar char="✿"/>
            </a:pPr>
            <a:r>
              <a:rPr b="1" i="0" lang="en-US" sz="1700" u="none" cap="none" strike="noStrike">
                <a:solidFill>
                  <a:schemeClr val="lt1"/>
                </a:solidFill>
                <a:latin typeface="Century Gothic"/>
                <a:ea typeface="Century Gothic"/>
                <a:cs typeface="Century Gothic"/>
                <a:sym typeface="Century Gothic"/>
              </a:rPr>
              <a:t>Despite their poor treatment under Shariah, In France, as in many European countries, some Muslim women advocate for Shariah law to be implemented</a:t>
            </a:r>
            <a:r>
              <a:rPr b="1" i="0" lang="en-US" sz="1530" u="none" cap="none" strike="noStrike">
                <a:solidFill>
                  <a:schemeClr val="lt1"/>
                </a:solidFill>
                <a:latin typeface="Century Gothic"/>
                <a:ea typeface="Century Gothic"/>
                <a:cs typeface="Century Gothic"/>
                <a:sym typeface="Century Gothic"/>
              </a:rPr>
              <a:t>.  </a:t>
            </a:r>
            <a:r>
              <a:rPr b="1" i="0" lang="en-US" sz="1700" u="none" cap="none" strike="noStrike">
                <a:solidFill>
                  <a:schemeClr val="lt1"/>
                </a:solidFill>
                <a:latin typeface="Century Gothic"/>
                <a:ea typeface="Century Gothic"/>
                <a:cs typeface="Century Gothic"/>
                <a:sym typeface="Century Gothic"/>
              </a:rPr>
              <a:t>Since Muslim women are taught this is what will please their God (Allah), and not doing so makes their God angry, the women believe they are doing the right thing by supporting and spreading Shariah.  </a:t>
            </a:r>
            <a:endParaRPr b="1" i="0" sz="1700" u="none" cap="none" strike="noStrike">
              <a:solidFill>
                <a:schemeClr val="lt1"/>
              </a:solidFill>
              <a:latin typeface="Century Gothic"/>
              <a:ea typeface="Century Gothic"/>
              <a:cs typeface="Century Gothic"/>
              <a:sym typeface="Century Gothic"/>
            </a:endParaRPr>
          </a:p>
        </p:txBody>
      </p:sp>
      <p:pic>
        <p:nvPicPr>
          <p:cNvPr descr="article-1375654-0B9476D000000578-986_634x420.jpg" id="126" name="Shape 126"/>
          <p:cNvPicPr preferRelativeResize="0"/>
          <p:nvPr>
            <p:ph idx="2" type="body"/>
          </p:nvPr>
        </p:nvPicPr>
        <p:blipFill rotWithShape="1">
          <a:blip r:embed="rId3">
            <a:alphaModFix/>
          </a:blip>
          <a:srcRect b="0" l="22739" r="22738" t="0"/>
          <a:stretch/>
        </p:blipFill>
        <p:spPr>
          <a:xfrm>
            <a:off x="4648200" y="1600200"/>
            <a:ext cx="3529584" cy="4288536"/>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0" name="Shape 300"/>
        <p:cNvGrpSpPr/>
        <p:nvPr/>
      </p:nvGrpSpPr>
      <p:grpSpPr>
        <a:xfrm>
          <a:off x="0" y="0"/>
          <a:ext cx="0" cy="0"/>
          <a:chOff x="0" y="0"/>
          <a:chExt cx="0" cy="0"/>
        </a:xfrm>
      </p:grpSpPr>
      <p:sp>
        <p:nvSpPr>
          <p:cNvPr id="301" name="Shape 301"/>
          <p:cNvSpPr txBox="1"/>
          <p:nvPr>
            <p:ph type="title"/>
          </p:nvPr>
        </p:nvSpPr>
        <p:spPr>
          <a:xfrm>
            <a:off x="330532" y="89647"/>
            <a:ext cx="8813468" cy="217171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2000"/>
              <a:buFont typeface="Century Gothic"/>
              <a:buNone/>
            </a:pPr>
            <a:r>
              <a:rPr b="1" i="0" lang="en-US" sz="2000" u="none" cap="none" strike="noStrike">
                <a:solidFill>
                  <a:schemeClr val="lt1"/>
                </a:solidFill>
                <a:latin typeface="Century Gothic"/>
                <a:ea typeface="Century Gothic"/>
                <a:cs typeface="Century Gothic"/>
                <a:sym typeface="Century Gothic"/>
              </a:rPr>
              <a:t>Female genital mutilation cuts or removes the clitoris, perhaps the inner-and-outer lips of the vagina, and the stapling or sewing together of the vulva.  This  leaves only a small hole to urinate and menstruate – depending on the type of FGM. Usually FGM is done with a razor blade on girls between the ages of 4 and 12, without anesthetic.  Below is the extent of FGM in a non-Muslim majority city, London.</a:t>
            </a:r>
            <a:endParaRPr b="1" i="0" sz="2000" u="none" cap="none" strike="noStrike">
              <a:solidFill>
                <a:schemeClr val="lt1"/>
              </a:solidFill>
              <a:latin typeface="Century Gothic"/>
              <a:ea typeface="Century Gothic"/>
              <a:cs typeface="Century Gothic"/>
              <a:sym typeface="Century Gothic"/>
            </a:endParaRPr>
          </a:p>
        </p:txBody>
      </p:sp>
      <p:pic>
        <p:nvPicPr>
          <p:cNvPr descr="Unknown-1.jpeg" id="302" name="Shape 302"/>
          <p:cNvPicPr preferRelativeResize="0"/>
          <p:nvPr>
            <p:ph idx="1" type="body"/>
          </p:nvPr>
        </p:nvPicPr>
        <p:blipFill rotWithShape="1">
          <a:blip r:embed="rId3">
            <a:alphaModFix/>
          </a:blip>
          <a:srcRect b="6364" l="0" r="0" t="6364"/>
          <a:stretch/>
        </p:blipFill>
        <p:spPr>
          <a:xfrm>
            <a:off x="0" y="2487613"/>
            <a:ext cx="8993188" cy="41402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6" name="Shape 306"/>
        <p:cNvGrpSpPr/>
        <p:nvPr/>
      </p:nvGrpSpPr>
      <p:grpSpPr>
        <a:xfrm>
          <a:off x="0" y="0"/>
          <a:ext cx="0" cy="0"/>
          <a:chOff x="0" y="0"/>
          <a:chExt cx="0" cy="0"/>
        </a:xfrm>
      </p:grpSpPr>
      <p:sp>
        <p:nvSpPr>
          <p:cNvPr id="307" name="Shape 307"/>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800"/>
              <a:buFont typeface="Century Gothic"/>
              <a:buNone/>
            </a:pPr>
            <a:r>
              <a:rPr b="1" i="0" lang="en-US" sz="4800" u="none" cap="none" strike="noStrike">
                <a:solidFill>
                  <a:schemeClr val="lt1"/>
                </a:solidFill>
                <a:latin typeface="Century Gothic"/>
                <a:ea typeface="Century Gothic"/>
                <a:cs typeface="Century Gothic"/>
                <a:sym typeface="Century Gothic"/>
              </a:rPr>
              <a:t>The Extent of FGM Worldwide</a:t>
            </a:r>
            <a:endParaRPr b="1" i="0" sz="4800" u="none" cap="none" strike="noStrike">
              <a:solidFill>
                <a:schemeClr val="lt1"/>
              </a:solidFill>
              <a:latin typeface="Century Gothic"/>
              <a:ea typeface="Century Gothic"/>
              <a:cs typeface="Century Gothic"/>
              <a:sym typeface="Century Gothic"/>
            </a:endParaRPr>
          </a:p>
        </p:txBody>
      </p:sp>
      <p:pic>
        <p:nvPicPr>
          <p:cNvPr descr="5533045.jpg" id="308" name="Shape 308"/>
          <p:cNvPicPr preferRelativeResize="0"/>
          <p:nvPr>
            <p:ph idx="1" type="body"/>
          </p:nvPr>
        </p:nvPicPr>
        <p:blipFill rotWithShape="1">
          <a:blip r:embed="rId3">
            <a:alphaModFix/>
          </a:blip>
          <a:srcRect b="4780" l="0" r="0" t="4779"/>
          <a:stretch/>
        </p:blipFill>
        <p:spPr>
          <a:xfrm>
            <a:off x="122238" y="1600200"/>
            <a:ext cx="9021762" cy="50800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 name="Shape 312"/>
        <p:cNvGrpSpPr/>
        <p:nvPr/>
      </p:nvGrpSpPr>
      <p:grpSpPr>
        <a:xfrm>
          <a:off x="0" y="0"/>
          <a:ext cx="0" cy="0"/>
          <a:chOff x="0" y="0"/>
          <a:chExt cx="0" cy="0"/>
        </a:xfrm>
      </p:grpSpPr>
      <p:sp>
        <p:nvSpPr>
          <p:cNvPr id="313" name="Shape 313"/>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000"/>
              <a:buFont typeface="Century Gothic"/>
              <a:buNone/>
            </a:pPr>
            <a:r>
              <a:rPr b="1" i="0" lang="en-US" sz="4000" u="none" cap="none" strike="noStrike">
                <a:solidFill>
                  <a:schemeClr val="lt1"/>
                </a:solidFill>
                <a:latin typeface="Century Gothic"/>
                <a:ea typeface="Century Gothic"/>
                <a:cs typeface="Century Gothic"/>
                <a:sym typeface="Century Gothic"/>
              </a:rPr>
              <a:t>StopFGMnow.com is working to eliminate FGM worldwide</a:t>
            </a:r>
            <a:endParaRPr b="1" i="0" sz="4000" u="none" cap="none" strike="noStrike">
              <a:solidFill>
                <a:schemeClr val="lt1"/>
              </a:solidFill>
              <a:latin typeface="Century Gothic"/>
              <a:ea typeface="Century Gothic"/>
              <a:cs typeface="Century Gothic"/>
              <a:sym typeface="Century Gothic"/>
            </a:endParaRPr>
          </a:p>
        </p:txBody>
      </p:sp>
      <p:sp>
        <p:nvSpPr>
          <p:cNvPr id="314" name="Shape 314"/>
          <p:cNvSpPr txBox="1"/>
          <p:nvPr>
            <p:ph idx="1" type="body"/>
          </p:nvPr>
        </p:nvSpPr>
        <p:spPr>
          <a:xfrm>
            <a:off x="955675" y="1600200"/>
            <a:ext cx="7232650" cy="4291013"/>
          </a:xfrm>
          <a:prstGeom prst="rect">
            <a:avLst/>
          </a:prstGeom>
          <a:noFill/>
          <a:ln>
            <a:noFill/>
          </a:ln>
        </p:spPr>
        <p:txBody>
          <a:bodyPr anchorCtr="0" anchor="t" bIns="45700" lIns="91425" spcFirstLastPara="1" rIns="91425" wrap="square" tIns="45700">
            <a:noAutofit/>
          </a:bodyPr>
          <a:lstStyle/>
          <a:p>
            <a:pPr indent="-457200" lvl="0" marL="457200" marR="0" rtl="0" algn="l">
              <a:lnSpc>
                <a:spcPct val="80000"/>
              </a:lnSpc>
              <a:spcBef>
                <a:spcPts val="0"/>
              </a:spcBef>
              <a:spcAft>
                <a:spcPts val="0"/>
              </a:spcAft>
              <a:buClr>
                <a:schemeClr val="lt1"/>
              </a:buClr>
              <a:buSzPts val="1674"/>
              <a:buFont typeface="Noto Sans Symbols"/>
              <a:buChar char="✿"/>
            </a:pPr>
            <a:r>
              <a:rPr b="0" i="0" lang="en-US" sz="1860" u="none" cap="none" strike="noStrike">
                <a:solidFill>
                  <a:schemeClr val="lt1"/>
                </a:solidFill>
                <a:latin typeface="Century Gothic"/>
                <a:ea typeface="Century Gothic"/>
                <a:cs typeface="Century Gothic"/>
                <a:sym typeface="Century Gothic"/>
              </a:rPr>
              <a:t>According to StopFGMnow.com, “Every 11 seconds, a girl or a young woman is victim of genital mutilation – almost 3 million girls per year, in Africa and Asia, but also in Europe, the USA and Australia. It is estimated that at least 20,000 women who have been victims of FGM (female genital mutilation) as well as 4,000 girls who are at risk, are living at this moment in Germany. Besides the inevitable psychological consequences, this procedure can cause severe physical injury and impairment on the girls. These include urinary and reproductive tract infections, caused by obstructed flow of urine and menstrual blood, blood poisoning, depression, various gynecological and obstetric problems. The FGM procedure that seals or narrows the vaginal opening, makes sexual intercourse and childbirth extremely painful and unbearable.”  You can join in their efforts to stop FGM by visiting their website.  </a:t>
            </a:r>
            <a:endParaRPr b="0" i="0" sz="186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8" name="Shape 318"/>
        <p:cNvGrpSpPr/>
        <p:nvPr/>
      </p:nvGrpSpPr>
      <p:grpSpPr>
        <a:xfrm>
          <a:off x="0" y="0"/>
          <a:ext cx="0" cy="0"/>
          <a:chOff x="0" y="0"/>
          <a:chExt cx="0" cy="0"/>
        </a:xfrm>
      </p:grpSpPr>
      <p:sp>
        <p:nvSpPr>
          <p:cNvPr id="319" name="Shape 319"/>
          <p:cNvSpPr txBox="1"/>
          <p:nvPr>
            <p:ph type="title"/>
          </p:nvPr>
        </p:nvSpPr>
        <p:spPr>
          <a:xfrm>
            <a:off x="243550" y="89646"/>
            <a:ext cx="8733009" cy="1510553"/>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3600"/>
              <a:buFont typeface="Century Gothic"/>
              <a:buNone/>
            </a:pPr>
            <a:r>
              <a:rPr b="1" i="0" lang="en-US" sz="3600" u="none" cap="none" strike="noStrike">
                <a:solidFill>
                  <a:schemeClr val="lt1"/>
                </a:solidFill>
                <a:latin typeface="Century Gothic"/>
                <a:ea typeface="Century Gothic"/>
                <a:cs typeface="Century Gothic"/>
                <a:sym typeface="Century Gothic"/>
              </a:rPr>
              <a:t>Musawah (Equality): The Group trying to transform Islam and give hope to Muslim women everywhere</a:t>
            </a:r>
            <a:endParaRPr b="1" i="0" sz="3600" u="none" cap="none" strike="noStrike">
              <a:solidFill>
                <a:schemeClr val="lt1"/>
              </a:solidFill>
              <a:latin typeface="Century Gothic"/>
              <a:ea typeface="Century Gothic"/>
              <a:cs typeface="Century Gothic"/>
              <a:sym typeface="Century Gothic"/>
            </a:endParaRPr>
          </a:p>
        </p:txBody>
      </p:sp>
      <p:sp>
        <p:nvSpPr>
          <p:cNvPr id="320" name="Shape 320"/>
          <p:cNvSpPr txBox="1"/>
          <p:nvPr>
            <p:ph idx="1" type="body"/>
          </p:nvPr>
        </p:nvSpPr>
        <p:spPr>
          <a:xfrm>
            <a:off x="243550" y="1600200"/>
            <a:ext cx="8733009" cy="4975130"/>
          </a:xfrm>
          <a:prstGeom prst="rect">
            <a:avLst/>
          </a:prstGeom>
          <a:noFill/>
          <a:ln>
            <a:noFill/>
          </a:ln>
        </p:spPr>
        <p:txBody>
          <a:bodyPr anchorCtr="0" anchor="t" bIns="45700" lIns="91425" spcFirstLastPara="1" rIns="91425" wrap="square" tIns="45700">
            <a:noAutofit/>
          </a:bodyPr>
          <a:lstStyle/>
          <a:p>
            <a:pPr indent="-457200" lvl="0" marL="457200" marR="0" rtl="0" algn="l">
              <a:lnSpc>
                <a:spcPct val="80000"/>
              </a:lnSpc>
              <a:spcBef>
                <a:spcPts val="0"/>
              </a:spcBef>
              <a:spcAft>
                <a:spcPts val="0"/>
              </a:spcAft>
              <a:buClr>
                <a:schemeClr val="lt1"/>
              </a:buClr>
              <a:buSzPts val="1836"/>
              <a:buFont typeface="Noto Sans Symbols"/>
              <a:buChar char="✿"/>
            </a:pPr>
            <a:r>
              <a:rPr b="0" i="0" lang="en-US" sz="2040" u="none" cap="none" strike="noStrike">
                <a:solidFill>
                  <a:schemeClr val="lt1"/>
                </a:solidFill>
                <a:latin typeface="Century Gothic"/>
                <a:ea typeface="Century Gothic"/>
                <a:cs typeface="Century Gothic"/>
                <a:sym typeface="Century Gothic"/>
              </a:rPr>
              <a:t>Musawah is an all inclusive group led by Muslim women that fights for equality in Islam. Their website states “We believe that equality and justice in the Muslim family are necessary and possible. Equality in the family is the foundation for equality in the society. Families in all their multiple forms should be safe and happy spaces, equally empowering for all. In the 21st century there cannot be justice without equality. The time for equality and justice is now! Musawah builds on centuries of efforts to promote and protect equality and justice in the family and in society. The movement is led by Muslim women who seek to publicly reclaim Islam's spirit of justice for all. Musawah acts together with individuals and groups to grow the movement, build knowledge and advocate for change on multiple levels. We use a holistic framework that integrates Islamic teachings, universal human rights, national constitutional guarantees of equality, and the lived realities of women and men. - See more at: http://www.musawah.org/about-musawah#sthash.BzaNvOcm.dpuf</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 name="Shape 324"/>
        <p:cNvGrpSpPr/>
        <p:nvPr/>
      </p:nvGrpSpPr>
      <p:grpSpPr>
        <a:xfrm>
          <a:off x="0" y="0"/>
          <a:ext cx="0" cy="0"/>
          <a:chOff x="0" y="0"/>
          <a:chExt cx="0" cy="0"/>
        </a:xfrm>
      </p:grpSpPr>
      <p:sp>
        <p:nvSpPr>
          <p:cNvPr id="325" name="Shape 325"/>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800"/>
              <a:buFont typeface="Century Gothic"/>
              <a:buNone/>
            </a:pPr>
            <a:r>
              <a:rPr b="1" i="0" lang="en-US" sz="4800" u="none" cap="none" strike="noStrike">
                <a:solidFill>
                  <a:schemeClr val="lt1"/>
                </a:solidFill>
                <a:latin typeface="Century Gothic"/>
                <a:ea typeface="Century Gothic"/>
                <a:cs typeface="Century Gothic"/>
                <a:sym typeface="Century Gothic"/>
              </a:rPr>
              <a:t>Summary and Conclusion</a:t>
            </a:r>
            <a:endParaRPr b="1" i="0" sz="4800" u="none" cap="none" strike="noStrike">
              <a:solidFill>
                <a:schemeClr val="lt1"/>
              </a:solidFill>
              <a:latin typeface="Century Gothic"/>
              <a:ea typeface="Century Gothic"/>
              <a:cs typeface="Century Gothic"/>
              <a:sym typeface="Century Gothic"/>
            </a:endParaRPr>
          </a:p>
        </p:txBody>
      </p:sp>
      <p:sp>
        <p:nvSpPr>
          <p:cNvPr id="326" name="Shape 326"/>
          <p:cNvSpPr txBox="1"/>
          <p:nvPr>
            <p:ph idx="1" type="body"/>
          </p:nvPr>
        </p:nvSpPr>
        <p:spPr>
          <a:xfrm>
            <a:off x="243550" y="1272987"/>
            <a:ext cx="4252250" cy="2971405"/>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Clr>
                <a:schemeClr val="lt1"/>
              </a:buClr>
              <a:buSzPts val="1440"/>
              <a:buFont typeface="Noto Sans Symbols"/>
              <a:buNone/>
            </a:pPr>
            <a:r>
              <a:rPr b="1" i="0" lang="en-US" sz="1600" u="none" cap="none" strike="noStrike">
                <a:solidFill>
                  <a:schemeClr val="lt1"/>
                </a:solidFill>
                <a:latin typeface="Century Gothic"/>
                <a:ea typeface="Century Gothic"/>
                <a:cs typeface="Century Gothic"/>
                <a:sym typeface="Century Gothic"/>
              </a:rPr>
              <a:t>In summary, Muslim women from around the world face many Islamic inspired human rights violations. Versus from the Quran and Hadith and Muhammad support the inhumane ideas that women must cover themselves, submit to child marriage, face domestic abuse, submit to honor violence and killings, believe they are inferior to men, and face female genital mutilation.  </a:t>
            </a:r>
            <a:endParaRPr/>
          </a:p>
          <a:p>
            <a:pPr indent="0" lvl="0" marL="0" marR="0" rtl="0" algn="ctr">
              <a:spcBef>
                <a:spcPts val="0"/>
              </a:spcBef>
              <a:spcAft>
                <a:spcPts val="0"/>
              </a:spcAft>
              <a:buClr>
                <a:schemeClr val="lt1"/>
              </a:buClr>
              <a:buSzPts val="2340"/>
              <a:buFont typeface="Noto Sans Symbols"/>
              <a:buNone/>
            </a:pPr>
            <a:r>
              <a:t/>
            </a:r>
            <a:endParaRPr b="1" i="0" sz="2600" u="none" cap="none" strike="noStrike">
              <a:solidFill>
                <a:schemeClr val="lt1"/>
              </a:solidFill>
              <a:latin typeface="Century Gothic"/>
              <a:ea typeface="Century Gothic"/>
              <a:cs typeface="Century Gothic"/>
              <a:sym typeface="Century Gothic"/>
            </a:endParaRPr>
          </a:p>
        </p:txBody>
      </p:sp>
      <p:sp>
        <p:nvSpPr>
          <p:cNvPr id="327" name="Shape 327"/>
          <p:cNvSpPr txBox="1"/>
          <p:nvPr>
            <p:ph idx="2" type="body"/>
          </p:nvPr>
        </p:nvSpPr>
        <p:spPr>
          <a:xfrm>
            <a:off x="243550" y="4244393"/>
            <a:ext cx="4252250" cy="2052616"/>
          </a:xfrm>
          <a:prstGeom prst="rect">
            <a:avLst/>
          </a:prstGeom>
          <a:noFill/>
          <a:ln>
            <a:noFill/>
          </a:ln>
        </p:spPr>
        <p:txBody>
          <a:bodyPr anchorCtr="0" anchor="t" bIns="45700" lIns="91425" spcFirstLastPara="1" rIns="91425" wrap="square" tIns="45700">
            <a:noAutofit/>
          </a:bodyPr>
          <a:lstStyle/>
          <a:p>
            <a:pPr indent="-231775" lvl="0" marL="231775" marR="0" rtl="0" algn="l">
              <a:spcBef>
                <a:spcPts val="0"/>
              </a:spcBef>
              <a:spcAft>
                <a:spcPts val="0"/>
              </a:spcAft>
              <a:buClr>
                <a:schemeClr val="lt1"/>
              </a:buClr>
              <a:buSzPts val="1620"/>
              <a:buFont typeface="Noto Sans Symbols"/>
              <a:buChar char="✿"/>
            </a:pPr>
            <a:r>
              <a:rPr b="1" i="0" lang="en-US" sz="1800" u="none" cap="none" strike="noStrike">
                <a:solidFill>
                  <a:schemeClr val="lt1"/>
                </a:solidFill>
                <a:latin typeface="Century Gothic"/>
                <a:ea typeface="Century Gothic"/>
                <a:cs typeface="Century Gothic"/>
                <a:sym typeface="Century Gothic"/>
              </a:rPr>
              <a:t>It is important to support Muslim and ex-Muslim women who fight against these atrocities and to have empathy and patience for Muslim women who are taught to accept them as God’s will. </a:t>
            </a:r>
            <a:endParaRPr b="1" i="0" sz="1800" u="none" cap="none" strike="noStrike">
              <a:solidFill>
                <a:schemeClr val="lt1"/>
              </a:solidFill>
              <a:latin typeface="Century Gothic"/>
              <a:ea typeface="Century Gothic"/>
              <a:cs typeface="Century Gothic"/>
              <a:sym typeface="Century Gothic"/>
            </a:endParaRPr>
          </a:p>
        </p:txBody>
      </p:sp>
      <p:sp>
        <p:nvSpPr>
          <p:cNvPr id="328" name="Shape 328"/>
          <p:cNvSpPr txBox="1"/>
          <p:nvPr>
            <p:ph idx="3" type="body"/>
          </p:nvPr>
        </p:nvSpPr>
        <p:spPr>
          <a:xfrm>
            <a:off x="4645025" y="1272988"/>
            <a:ext cx="3529584" cy="879475"/>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Clr>
                <a:schemeClr val="lt1"/>
              </a:buClr>
              <a:buSzPts val="1800"/>
              <a:buFont typeface="Noto Sans Symbols"/>
              <a:buNone/>
            </a:pPr>
            <a:r>
              <a:rPr b="1" i="0" lang="en-US" sz="2000" u="none" cap="none" strike="noStrike">
                <a:solidFill>
                  <a:schemeClr val="lt1"/>
                </a:solidFill>
                <a:latin typeface="Century Gothic"/>
                <a:ea typeface="Century Gothic"/>
                <a:cs typeface="Century Gothic"/>
                <a:sym typeface="Century Gothic"/>
              </a:rPr>
              <a:t>Brave Saudi teenagers standing up for their rights</a:t>
            </a:r>
            <a:endParaRPr b="1" i="0" sz="2000" u="none" cap="none" strike="noStrike">
              <a:solidFill>
                <a:schemeClr val="lt1"/>
              </a:solidFill>
              <a:latin typeface="Century Gothic"/>
              <a:ea typeface="Century Gothic"/>
              <a:cs typeface="Century Gothic"/>
              <a:sym typeface="Century Gothic"/>
            </a:endParaRPr>
          </a:p>
        </p:txBody>
      </p:sp>
      <p:pic>
        <p:nvPicPr>
          <p:cNvPr descr="saudi-women-e1440205156879.jpg" id="329" name="Shape 329"/>
          <p:cNvPicPr preferRelativeResize="0"/>
          <p:nvPr>
            <p:ph idx="4" type="body"/>
          </p:nvPr>
        </p:nvPicPr>
        <p:blipFill rotWithShape="1">
          <a:blip r:embed="rId3">
            <a:alphaModFix/>
          </a:blip>
          <a:srcRect b="0" l="22856" r="22856" t="0"/>
          <a:stretch/>
        </p:blipFill>
        <p:spPr>
          <a:xfrm>
            <a:off x="4645024" y="2174874"/>
            <a:ext cx="4035795" cy="4122135"/>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3" name="Shape 333"/>
        <p:cNvGrpSpPr/>
        <p:nvPr/>
      </p:nvGrpSpPr>
      <p:grpSpPr>
        <a:xfrm>
          <a:off x="0" y="0"/>
          <a:ext cx="0" cy="0"/>
          <a:chOff x="0" y="0"/>
          <a:chExt cx="0" cy="0"/>
        </a:xfrm>
      </p:grpSpPr>
      <p:sp>
        <p:nvSpPr>
          <p:cNvPr id="334" name="Shape 334"/>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800"/>
              <a:buFont typeface="Century Gothic"/>
              <a:buNone/>
            </a:pPr>
            <a:r>
              <a:rPr b="1" i="0" lang="en-US" sz="4800" u="none" cap="none" strike="noStrike">
                <a:solidFill>
                  <a:schemeClr val="lt1"/>
                </a:solidFill>
                <a:latin typeface="Century Gothic"/>
                <a:ea typeface="Century Gothic"/>
                <a:cs typeface="Century Gothic"/>
                <a:sym typeface="Century Gothic"/>
              </a:rPr>
              <a:t>Discussion Questions:</a:t>
            </a:r>
            <a:endParaRPr b="1" i="0" sz="4800" u="none" cap="none" strike="noStrike">
              <a:solidFill>
                <a:schemeClr val="lt1"/>
              </a:solidFill>
              <a:latin typeface="Century Gothic"/>
              <a:ea typeface="Century Gothic"/>
              <a:cs typeface="Century Gothic"/>
              <a:sym typeface="Century Gothic"/>
            </a:endParaRPr>
          </a:p>
        </p:txBody>
      </p:sp>
      <p:sp>
        <p:nvSpPr>
          <p:cNvPr id="335" name="Shape 335"/>
          <p:cNvSpPr txBox="1"/>
          <p:nvPr>
            <p:ph idx="1" type="body"/>
          </p:nvPr>
        </p:nvSpPr>
        <p:spPr>
          <a:xfrm>
            <a:off x="434910" y="1600200"/>
            <a:ext cx="8506855" cy="4783785"/>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chemeClr val="lt1"/>
              </a:buClr>
              <a:buSzPts val="2160"/>
              <a:buFont typeface="Noto Sans Symbols"/>
              <a:buChar char="✿"/>
            </a:pPr>
            <a:r>
              <a:rPr b="0" i="0" lang="en-US" sz="2400" u="none" cap="none" strike="noStrike">
                <a:solidFill>
                  <a:schemeClr val="lt1"/>
                </a:solidFill>
                <a:latin typeface="Century Gothic"/>
                <a:ea typeface="Century Gothic"/>
                <a:cs typeface="Century Gothic"/>
                <a:sym typeface="Century Gothic"/>
              </a:rPr>
              <a:t>How do you think you can convince a woman who believes it is God’s will that she be punished that it isn’t God’s will?</a:t>
            </a:r>
            <a:endParaRPr/>
          </a:p>
          <a:p>
            <a:pPr indent="-457200" lvl="0" marL="457200" marR="0" rtl="0" algn="l">
              <a:spcBef>
                <a:spcPts val="2000"/>
              </a:spcBef>
              <a:spcAft>
                <a:spcPts val="0"/>
              </a:spcAft>
              <a:buClr>
                <a:schemeClr val="lt1"/>
              </a:buClr>
              <a:buSzPts val="2160"/>
              <a:buFont typeface="Noto Sans Symbols"/>
              <a:buChar char="✿"/>
            </a:pPr>
            <a:r>
              <a:rPr b="0" i="0" lang="en-US" sz="2400" u="none" cap="none" strike="noStrike">
                <a:solidFill>
                  <a:schemeClr val="lt1"/>
                </a:solidFill>
                <a:latin typeface="Century Gothic"/>
                <a:ea typeface="Century Gothic"/>
                <a:cs typeface="Century Gothic"/>
                <a:sym typeface="Century Gothic"/>
              </a:rPr>
              <a:t>Compare and contrast the treatment of women in Islam and the treatment of women in secular nations with human rights laws.</a:t>
            </a:r>
            <a:endParaRPr/>
          </a:p>
          <a:p>
            <a:pPr indent="-457200" lvl="0" marL="457200" marR="0" rtl="0" algn="l">
              <a:spcBef>
                <a:spcPts val="2000"/>
              </a:spcBef>
              <a:spcAft>
                <a:spcPts val="0"/>
              </a:spcAft>
              <a:buClr>
                <a:schemeClr val="lt1"/>
              </a:buClr>
              <a:buSzPts val="2160"/>
              <a:buFont typeface="Noto Sans Symbols"/>
              <a:buChar char="✿"/>
            </a:pPr>
            <a:r>
              <a:rPr b="0" i="0" lang="en-US" sz="2400" u="none" cap="none" strike="noStrike">
                <a:solidFill>
                  <a:schemeClr val="lt1"/>
                </a:solidFill>
                <a:latin typeface="Century Gothic"/>
                <a:ea typeface="Century Gothic"/>
                <a:cs typeface="Century Gothic"/>
                <a:sym typeface="Century Gothic"/>
              </a:rPr>
              <a:t>Describe why a Muslim man would not want to support the idea that women are inferior to men. </a:t>
            </a:r>
            <a:endParaRPr/>
          </a:p>
          <a:p>
            <a:pPr indent="-457200" lvl="0" marL="457200" marR="0" rtl="0" algn="l">
              <a:spcBef>
                <a:spcPts val="2000"/>
              </a:spcBef>
              <a:spcAft>
                <a:spcPts val="0"/>
              </a:spcAft>
              <a:buClr>
                <a:schemeClr val="lt1"/>
              </a:buClr>
              <a:buSzPts val="2160"/>
              <a:buFont typeface="Noto Sans Symbols"/>
              <a:buChar char="✿"/>
            </a:pPr>
            <a:r>
              <a:rPr b="0" i="0" lang="en-US" sz="2400" u="none" cap="none" strike="noStrike">
                <a:solidFill>
                  <a:schemeClr val="lt1"/>
                </a:solidFill>
                <a:latin typeface="Century Gothic"/>
                <a:ea typeface="Century Gothic"/>
                <a:cs typeface="Century Gothic"/>
                <a:sym typeface="Century Gothic"/>
              </a:rPr>
              <a:t>How does Shariah (Islamic Law) threaten the rights of Muslim and non-Muslim women in secular countries? </a:t>
            </a:r>
            <a:endParaRPr/>
          </a:p>
          <a:p>
            <a:pPr indent="-320040" lvl="0" marL="457200" marR="0" rtl="0" algn="l">
              <a:spcBef>
                <a:spcPts val="2000"/>
              </a:spcBef>
              <a:spcAft>
                <a:spcPts val="0"/>
              </a:spcAft>
              <a:buClr>
                <a:schemeClr val="lt1"/>
              </a:buClr>
              <a:buSzPts val="2160"/>
              <a:buFont typeface="Noto Sans Symbols"/>
              <a:buNone/>
            </a:pPr>
            <a:r>
              <a:t/>
            </a:r>
            <a:endParaRPr b="0" i="0" sz="240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Shape 131"/>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800"/>
              <a:buFont typeface="Century Gothic"/>
              <a:buNone/>
            </a:pPr>
            <a:r>
              <a:rPr b="1" i="0" lang="en-US" sz="4800" u="none" cap="none" strike="noStrike">
                <a:solidFill>
                  <a:schemeClr val="lt1"/>
                </a:solidFill>
                <a:latin typeface="Century Gothic"/>
                <a:ea typeface="Century Gothic"/>
                <a:cs typeface="Century Gothic"/>
                <a:sym typeface="Century Gothic"/>
              </a:rPr>
              <a:t>Historical Context of Women’s Rights in Islam</a:t>
            </a:r>
            <a:endParaRPr b="1" i="0" sz="4800" u="none" cap="none" strike="noStrike">
              <a:solidFill>
                <a:schemeClr val="lt1"/>
              </a:solidFill>
              <a:latin typeface="Century Gothic"/>
              <a:ea typeface="Century Gothic"/>
              <a:cs typeface="Century Gothic"/>
              <a:sym typeface="Century Gothic"/>
            </a:endParaRPr>
          </a:p>
        </p:txBody>
      </p:sp>
      <p:sp>
        <p:nvSpPr>
          <p:cNvPr id="132" name="Shape 132"/>
          <p:cNvSpPr txBox="1"/>
          <p:nvPr>
            <p:ph idx="1" type="body"/>
          </p:nvPr>
        </p:nvSpPr>
        <p:spPr>
          <a:xfrm>
            <a:off x="955675" y="1600200"/>
            <a:ext cx="7232650" cy="4291013"/>
          </a:xfrm>
          <a:prstGeom prst="rect">
            <a:avLst/>
          </a:prstGeom>
          <a:noFill/>
          <a:ln>
            <a:noFill/>
          </a:ln>
        </p:spPr>
        <p:txBody>
          <a:bodyPr anchorCtr="0" anchor="t" bIns="45700" lIns="91425" spcFirstLastPara="1" rIns="91425" wrap="square" tIns="45700">
            <a:noAutofit/>
          </a:bodyPr>
          <a:lstStyle/>
          <a:p>
            <a:pPr indent="-457200" lvl="0" marL="457200" marR="0" rtl="0" algn="l">
              <a:lnSpc>
                <a:spcPct val="80000"/>
              </a:lnSpc>
              <a:spcBef>
                <a:spcPts val="0"/>
              </a:spcBef>
              <a:spcAft>
                <a:spcPts val="0"/>
              </a:spcAft>
              <a:buClr>
                <a:schemeClr val="lt1"/>
              </a:buClr>
              <a:buSzPts val="1998"/>
              <a:buFont typeface="Noto Sans Symbols"/>
              <a:buChar char="✿"/>
            </a:pPr>
            <a:r>
              <a:rPr b="0" i="0" lang="en-US" sz="2220" u="none" cap="none" strike="noStrike">
                <a:solidFill>
                  <a:schemeClr val="lt1"/>
                </a:solidFill>
                <a:latin typeface="Century Gothic"/>
                <a:ea typeface="Century Gothic"/>
                <a:cs typeface="Century Gothic"/>
                <a:sym typeface="Century Gothic"/>
              </a:rPr>
              <a:t>Before Muhammad gained power as a warrior prophet, women in Arabia were treated extremely poorly.  In times of hardship, young girls would be buried alive in the sand.  Women had no rights in divorce, marriage, and inheritance and could often not remarry if their husbands died.  Thus, when Muhammad came to power and granted women some degree of rights in marriage, divorce, and inheritance, all be it unequal to men, it was better than what they previously had.  This is why some Muslim scholars insist that Muhammad was a women’s rights advocate.  Though women were and are still not equal to men, they had more rights than they had before Muhammad came along.  </a:t>
            </a:r>
            <a:endParaRPr b="0" i="0" sz="222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Shape 137"/>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800"/>
              <a:buFont typeface="Century Gothic"/>
              <a:buNone/>
            </a:pPr>
            <a:r>
              <a:rPr b="1" i="0" lang="en-US" sz="4800" u="none" cap="none" strike="noStrike">
                <a:solidFill>
                  <a:schemeClr val="lt1"/>
                </a:solidFill>
                <a:latin typeface="Century Gothic"/>
                <a:ea typeface="Century Gothic"/>
                <a:cs typeface="Century Gothic"/>
                <a:sym typeface="Century Gothic"/>
              </a:rPr>
              <a:t>Women’s Rights in Modern Day </a:t>
            </a:r>
            <a:endParaRPr b="1" i="0" sz="4800" u="none" cap="none" strike="noStrike">
              <a:solidFill>
                <a:schemeClr val="lt1"/>
              </a:solidFill>
              <a:latin typeface="Century Gothic"/>
              <a:ea typeface="Century Gothic"/>
              <a:cs typeface="Century Gothic"/>
              <a:sym typeface="Century Gothic"/>
            </a:endParaRPr>
          </a:p>
        </p:txBody>
      </p:sp>
      <p:sp>
        <p:nvSpPr>
          <p:cNvPr id="138" name="Shape 138"/>
          <p:cNvSpPr txBox="1"/>
          <p:nvPr>
            <p:ph idx="1" type="body"/>
          </p:nvPr>
        </p:nvSpPr>
        <p:spPr>
          <a:xfrm>
            <a:off x="955675" y="1360714"/>
            <a:ext cx="7232650" cy="5225143"/>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chemeClr val="lt1"/>
              </a:buClr>
              <a:buSzPts val="1620"/>
              <a:buFont typeface="Noto Sans Symbols"/>
              <a:buChar char="✿"/>
            </a:pPr>
            <a:r>
              <a:rPr b="0" i="0" lang="en-US" sz="1800" u="none" cap="none" strike="noStrike">
                <a:solidFill>
                  <a:schemeClr val="lt1"/>
                </a:solidFill>
                <a:latin typeface="Century Gothic"/>
                <a:ea typeface="Century Gothic"/>
                <a:cs typeface="Century Gothic"/>
                <a:sym typeface="Century Gothic"/>
              </a:rPr>
              <a:t>Compared to what Western Civilization has achieved for women’s rights today, Islamic law falls far short in providing equality for women.  While many  other religions and countries have evolved to provide women equal rights, most Islam majority countries continue to use the Shariah laws and practices of 1300 years ago.  The many laws of a thousand years ago, including mandatory clothing that can be seen in this picture, are still in force today. </a:t>
            </a:r>
            <a:endParaRPr b="0" i="0" sz="1800" u="none" cap="none" strike="noStrike">
              <a:solidFill>
                <a:schemeClr val="lt1"/>
              </a:solidFill>
              <a:latin typeface="Century Gothic"/>
              <a:ea typeface="Century Gothic"/>
              <a:cs typeface="Century Gothic"/>
              <a:sym typeface="Century Gothic"/>
            </a:endParaRPr>
          </a:p>
        </p:txBody>
      </p:sp>
      <p:pic>
        <p:nvPicPr>
          <p:cNvPr descr="muslimwomen.jpg" id="139" name="Shape 139"/>
          <p:cNvPicPr preferRelativeResize="0"/>
          <p:nvPr/>
        </p:nvPicPr>
        <p:blipFill rotWithShape="1">
          <a:blip r:embed="rId3">
            <a:alphaModFix/>
          </a:blip>
          <a:srcRect b="0" l="0" r="0" t="0"/>
          <a:stretch/>
        </p:blipFill>
        <p:spPr>
          <a:xfrm>
            <a:off x="619125" y="3606800"/>
            <a:ext cx="7569200" cy="33782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Shape 144"/>
          <p:cNvSpPr txBox="1"/>
          <p:nvPr>
            <p:ph type="title"/>
          </p:nvPr>
        </p:nvSpPr>
        <p:spPr>
          <a:xfrm>
            <a:off x="208756" y="89647"/>
            <a:ext cx="8733009"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400"/>
              <a:buFont typeface="Century Gothic"/>
              <a:buNone/>
            </a:pPr>
            <a:r>
              <a:rPr b="1" i="0" lang="en-US" sz="4400" u="none" cap="none" strike="noStrike">
                <a:solidFill>
                  <a:schemeClr val="lt1"/>
                </a:solidFill>
                <a:latin typeface="Century Gothic"/>
                <a:ea typeface="Century Gothic"/>
                <a:cs typeface="Century Gothic"/>
                <a:sym typeface="Century Gothic"/>
              </a:rPr>
              <a:t>Women’s Rights Issues in Islam and Islamism (political Islam</a:t>
            </a:r>
            <a:endParaRPr b="1" i="0" sz="4400" u="none" cap="none" strike="noStrike">
              <a:solidFill>
                <a:schemeClr val="lt1"/>
              </a:solidFill>
              <a:latin typeface="Century Gothic"/>
              <a:ea typeface="Century Gothic"/>
              <a:cs typeface="Century Gothic"/>
              <a:sym typeface="Century Gothic"/>
            </a:endParaRPr>
          </a:p>
        </p:txBody>
      </p:sp>
      <p:sp>
        <p:nvSpPr>
          <p:cNvPr id="145" name="Shape 145"/>
          <p:cNvSpPr txBox="1"/>
          <p:nvPr>
            <p:ph idx="1" type="body"/>
          </p:nvPr>
        </p:nvSpPr>
        <p:spPr>
          <a:xfrm>
            <a:off x="955675" y="1600200"/>
            <a:ext cx="7232650" cy="4291013"/>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chemeClr val="lt1"/>
              </a:buClr>
              <a:buSzPts val="2160"/>
              <a:buFont typeface="Noto Sans Symbols"/>
              <a:buChar char="✿"/>
            </a:pPr>
            <a:r>
              <a:rPr b="0" i="0" lang="en-US" sz="2400" u="none" cap="none" strike="noStrike">
                <a:solidFill>
                  <a:schemeClr val="lt1"/>
                </a:solidFill>
                <a:latin typeface="Century Gothic"/>
                <a:ea typeface="Century Gothic"/>
                <a:cs typeface="Century Gothic"/>
                <a:sym typeface="Century Gothic"/>
              </a:rPr>
              <a:t>Mandatory Clothing / Covering</a:t>
            </a:r>
            <a:endParaRPr/>
          </a:p>
          <a:p>
            <a:pPr indent="-457200" lvl="0" marL="457200" marR="0" rtl="0" algn="l">
              <a:spcBef>
                <a:spcPts val="2000"/>
              </a:spcBef>
              <a:spcAft>
                <a:spcPts val="0"/>
              </a:spcAft>
              <a:buClr>
                <a:schemeClr val="lt1"/>
              </a:buClr>
              <a:buSzPts val="2160"/>
              <a:buFont typeface="Noto Sans Symbols"/>
              <a:buChar char="✿"/>
            </a:pPr>
            <a:r>
              <a:rPr b="0" i="0" lang="en-US" sz="2400" u="none" cap="none" strike="noStrike">
                <a:solidFill>
                  <a:schemeClr val="lt1"/>
                </a:solidFill>
                <a:latin typeface="Century Gothic"/>
                <a:ea typeface="Century Gothic"/>
                <a:cs typeface="Century Gothic"/>
                <a:sym typeface="Century Gothic"/>
              </a:rPr>
              <a:t>Child Marriage</a:t>
            </a:r>
            <a:endParaRPr/>
          </a:p>
          <a:p>
            <a:pPr indent="-457200" lvl="0" marL="457200" marR="0" rtl="0" algn="l">
              <a:spcBef>
                <a:spcPts val="2000"/>
              </a:spcBef>
              <a:spcAft>
                <a:spcPts val="0"/>
              </a:spcAft>
              <a:buClr>
                <a:schemeClr val="lt1"/>
              </a:buClr>
              <a:buSzPts val="2160"/>
              <a:buFont typeface="Noto Sans Symbols"/>
              <a:buChar char="✿"/>
            </a:pPr>
            <a:r>
              <a:rPr b="0" i="0" lang="en-US" sz="2400" u="none" cap="none" strike="noStrike">
                <a:solidFill>
                  <a:schemeClr val="lt1"/>
                </a:solidFill>
                <a:latin typeface="Century Gothic"/>
                <a:ea typeface="Century Gothic"/>
                <a:cs typeface="Century Gothic"/>
                <a:sym typeface="Century Gothic"/>
              </a:rPr>
              <a:t>Domestic Abuse</a:t>
            </a:r>
            <a:endParaRPr/>
          </a:p>
          <a:p>
            <a:pPr indent="-457200" lvl="0" marL="457200" marR="0" rtl="0" algn="l">
              <a:spcBef>
                <a:spcPts val="2000"/>
              </a:spcBef>
              <a:spcAft>
                <a:spcPts val="0"/>
              </a:spcAft>
              <a:buClr>
                <a:schemeClr val="lt1"/>
              </a:buClr>
              <a:buSzPts val="2160"/>
              <a:buFont typeface="Noto Sans Symbols"/>
              <a:buChar char="✿"/>
            </a:pPr>
            <a:r>
              <a:rPr b="0" i="0" lang="en-US" sz="2400" u="none" cap="none" strike="noStrike">
                <a:solidFill>
                  <a:schemeClr val="lt1"/>
                </a:solidFill>
                <a:latin typeface="Century Gothic"/>
                <a:ea typeface="Century Gothic"/>
                <a:cs typeface="Century Gothic"/>
                <a:sym typeface="Century Gothic"/>
              </a:rPr>
              <a:t>Honor Killings / violence</a:t>
            </a:r>
            <a:endParaRPr/>
          </a:p>
          <a:p>
            <a:pPr indent="-457200" lvl="0" marL="457200" marR="0" rtl="0" algn="l">
              <a:spcBef>
                <a:spcPts val="2000"/>
              </a:spcBef>
              <a:spcAft>
                <a:spcPts val="0"/>
              </a:spcAft>
              <a:buClr>
                <a:schemeClr val="lt1"/>
              </a:buClr>
              <a:buSzPts val="2160"/>
              <a:buFont typeface="Noto Sans Symbols"/>
              <a:buChar char="✿"/>
            </a:pPr>
            <a:r>
              <a:rPr b="0" i="0" lang="en-US" sz="2400" u="none" cap="none" strike="noStrike">
                <a:solidFill>
                  <a:schemeClr val="lt1"/>
                </a:solidFill>
                <a:latin typeface="Century Gothic"/>
                <a:ea typeface="Century Gothic"/>
                <a:cs typeface="Century Gothic"/>
                <a:sym typeface="Century Gothic"/>
              </a:rPr>
              <a:t>Inferior to Men</a:t>
            </a:r>
            <a:endParaRPr/>
          </a:p>
          <a:p>
            <a:pPr indent="-457200" lvl="0" marL="457200" marR="0" rtl="0" algn="l">
              <a:spcBef>
                <a:spcPts val="2000"/>
              </a:spcBef>
              <a:spcAft>
                <a:spcPts val="0"/>
              </a:spcAft>
              <a:buClr>
                <a:schemeClr val="lt1"/>
              </a:buClr>
              <a:buSzPts val="2160"/>
              <a:buFont typeface="Noto Sans Symbols"/>
              <a:buChar char="✿"/>
            </a:pPr>
            <a:r>
              <a:rPr b="0" i="0" lang="en-US" sz="2400" u="none" cap="none" strike="noStrike">
                <a:solidFill>
                  <a:schemeClr val="lt1"/>
                </a:solidFill>
                <a:latin typeface="Century Gothic"/>
                <a:ea typeface="Century Gothic"/>
                <a:cs typeface="Century Gothic"/>
                <a:sym typeface="Century Gothic"/>
              </a:rPr>
              <a:t>Female Genital Mutilation (FGM)</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Shape 150"/>
          <p:cNvSpPr txBox="1"/>
          <p:nvPr>
            <p:ph type="title"/>
          </p:nvPr>
        </p:nvSpPr>
        <p:spPr>
          <a:xfrm>
            <a:off x="779463" y="89647"/>
            <a:ext cx="7583488"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4800"/>
              <a:buFont typeface="Century Gothic"/>
              <a:buNone/>
            </a:pPr>
            <a:r>
              <a:rPr b="1" i="0" lang="en-US" sz="4800" u="none" cap="none" strike="noStrike">
                <a:solidFill>
                  <a:schemeClr val="lt1"/>
                </a:solidFill>
                <a:latin typeface="Century Gothic"/>
                <a:ea typeface="Century Gothic"/>
                <a:cs typeface="Century Gothic"/>
                <a:sym typeface="Century Gothic"/>
              </a:rPr>
              <a:t>Mandatory Covering in the Islamic holy books</a:t>
            </a:r>
            <a:endParaRPr b="1" i="0" sz="4800" u="none" cap="none" strike="noStrike">
              <a:solidFill>
                <a:schemeClr val="lt1"/>
              </a:solidFill>
              <a:latin typeface="Century Gothic"/>
              <a:ea typeface="Century Gothic"/>
              <a:cs typeface="Century Gothic"/>
              <a:sym typeface="Century Gothic"/>
            </a:endParaRPr>
          </a:p>
        </p:txBody>
      </p:sp>
      <p:sp>
        <p:nvSpPr>
          <p:cNvPr id="151" name="Shape 151"/>
          <p:cNvSpPr txBox="1"/>
          <p:nvPr>
            <p:ph idx="1" type="body"/>
          </p:nvPr>
        </p:nvSpPr>
        <p:spPr>
          <a:xfrm>
            <a:off x="257997" y="1232648"/>
            <a:ext cx="8573430" cy="5355000"/>
          </a:xfrm>
          <a:prstGeom prst="rect">
            <a:avLst/>
          </a:prstGeom>
          <a:noFill/>
          <a:ln>
            <a:noFill/>
          </a:ln>
        </p:spPr>
        <p:txBody>
          <a:bodyPr anchorCtr="0" anchor="t" bIns="45700" lIns="91425" spcFirstLastPara="1" rIns="91425" wrap="square" tIns="45700">
            <a:noAutofit/>
          </a:bodyPr>
          <a:lstStyle/>
          <a:p>
            <a:pPr indent="-457200" lvl="0" marL="457200" marR="0" rtl="0" algn="l">
              <a:spcBef>
                <a:spcPts val="0"/>
              </a:spcBef>
              <a:spcAft>
                <a:spcPts val="0"/>
              </a:spcAft>
              <a:buClr>
                <a:schemeClr val="lt1"/>
              </a:buClr>
              <a:buSzPts val="1998"/>
              <a:buFont typeface="Noto Sans Symbols"/>
              <a:buChar char="✿"/>
            </a:pPr>
            <a:r>
              <a:rPr b="0" i="0" lang="en-US" sz="2220" u="none" cap="none" strike="noStrike">
                <a:solidFill>
                  <a:schemeClr val="lt1"/>
                </a:solidFill>
                <a:latin typeface="Century Gothic"/>
                <a:ea typeface="Century Gothic"/>
                <a:cs typeface="Century Gothic"/>
                <a:sym typeface="Century Gothic"/>
              </a:rPr>
              <a:t>In the Quran (33:59) it states “O Prophet! Tell your wives and your daughters and the women of the believers to draw their cloaks (veils) all over their bodies. That will be better, that they should be known (as free respectable women) so as not to be annoyed. And Allah is Ever Oft-Forgiving, Most Merciful.</a:t>
            </a:r>
            <a:endParaRPr b="0" i="0" sz="2220" u="none" cap="none" strike="noStrike">
              <a:solidFill>
                <a:schemeClr val="lt1"/>
              </a:solidFill>
              <a:latin typeface="Century Gothic"/>
              <a:ea typeface="Century Gothic"/>
              <a:cs typeface="Century Gothic"/>
              <a:sym typeface="Century Gothic"/>
            </a:endParaRPr>
          </a:p>
          <a:p>
            <a:pPr indent="-457200" lvl="0" marL="457200" marR="0" rtl="0" algn="l">
              <a:spcBef>
                <a:spcPts val="2000"/>
              </a:spcBef>
              <a:spcAft>
                <a:spcPts val="0"/>
              </a:spcAft>
              <a:buClr>
                <a:schemeClr val="lt1"/>
              </a:buClr>
              <a:buSzPts val="1998"/>
              <a:buFont typeface="Noto Sans Symbols"/>
              <a:buChar char="✿"/>
            </a:pPr>
            <a:r>
              <a:rPr b="0" i="0" lang="en-US" sz="2220" u="none" cap="none" strike="noStrike">
                <a:solidFill>
                  <a:schemeClr val="lt1"/>
                </a:solidFill>
                <a:latin typeface="Century Gothic"/>
                <a:ea typeface="Century Gothic"/>
                <a:cs typeface="Century Gothic"/>
                <a:sym typeface="Century Gothic"/>
              </a:rPr>
              <a:t>In the Hadith and Sira Bukari (6:321) Muhammad is questioned if a young woman can leave her home with no veil and he replies “She should cover herself with the veil of her companion.”  </a:t>
            </a:r>
            <a:endParaRPr/>
          </a:p>
          <a:p>
            <a:pPr indent="-457200" lvl="0" marL="457200" marR="0" rtl="0" algn="l">
              <a:spcBef>
                <a:spcPts val="2000"/>
              </a:spcBef>
              <a:spcAft>
                <a:spcPts val="0"/>
              </a:spcAft>
              <a:buClr>
                <a:schemeClr val="lt1"/>
              </a:buClr>
              <a:buSzPts val="1998"/>
              <a:buFont typeface="Noto Sans Symbols"/>
              <a:buChar char="✿"/>
            </a:pPr>
            <a:r>
              <a:rPr b="0" i="0" lang="en-US" sz="2220" u="none" cap="none" strike="noStrike">
                <a:solidFill>
                  <a:schemeClr val="lt1"/>
                </a:solidFill>
                <a:latin typeface="Century Gothic"/>
                <a:ea typeface="Century Gothic"/>
                <a:cs typeface="Century Gothic"/>
                <a:sym typeface="Century Gothic"/>
              </a:rPr>
              <a:t>In Abu Dawud (2:641) it says </a:t>
            </a:r>
            <a:r>
              <a:rPr b="0" i="1" lang="en-US" sz="2220" u="none" cap="none" strike="noStrike">
                <a:solidFill>
                  <a:schemeClr val="lt1"/>
                </a:solidFill>
                <a:latin typeface="Century Gothic"/>
                <a:ea typeface="Century Gothic"/>
                <a:cs typeface="Century Gothic"/>
                <a:sym typeface="Century Gothic"/>
              </a:rPr>
              <a:t>The Prophet (peace_be_upon_him) said: Allah does not accept the prayer of a woman who has reached puberty unless she wears a veil.”</a:t>
            </a:r>
            <a:endParaRPr/>
          </a:p>
          <a:p>
            <a:pPr indent="0" lvl="0" marL="0" marR="0" rtl="0" algn="l">
              <a:spcBef>
                <a:spcPts val="2000"/>
              </a:spcBef>
              <a:spcAft>
                <a:spcPts val="0"/>
              </a:spcAft>
              <a:buClr>
                <a:schemeClr val="lt1"/>
              </a:buClr>
              <a:buSzPts val="1998"/>
              <a:buFont typeface="Noto Sans Symbols"/>
              <a:buNone/>
            </a:pPr>
            <a:r>
              <a:t/>
            </a:r>
            <a:endParaRPr b="0" i="0" sz="222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Shape 156"/>
          <p:cNvSpPr txBox="1"/>
          <p:nvPr>
            <p:ph type="title"/>
          </p:nvPr>
        </p:nvSpPr>
        <p:spPr>
          <a:xfrm>
            <a:off x="966787" y="838200"/>
            <a:ext cx="3474720" cy="1619250"/>
          </a:xfrm>
          <a:prstGeom prst="rect">
            <a:avLst/>
          </a:prstGeom>
          <a:noFill/>
          <a:ln>
            <a:noFill/>
          </a:ln>
        </p:spPr>
        <p:txBody>
          <a:bodyPr anchorCtr="0" anchor="b" bIns="45700" lIns="91425" spcFirstLastPara="1" rIns="91425" wrap="square" tIns="45700">
            <a:noAutofit/>
          </a:bodyPr>
          <a:lstStyle/>
          <a:p>
            <a:pPr indent="0" lvl="0" marL="0" marR="0" rtl="0" algn="ctr">
              <a:lnSpc>
                <a:spcPct val="95000"/>
              </a:lnSpc>
              <a:spcBef>
                <a:spcPts val="0"/>
              </a:spcBef>
              <a:spcAft>
                <a:spcPts val="0"/>
              </a:spcAft>
              <a:buClr>
                <a:schemeClr val="lt1"/>
              </a:buClr>
              <a:buSzPts val="3000"/>
              <a:buFont typeface="Century Gothic"/>
              <a:buNone/>
            </a:pPr>
            <a:r>
              <a:rPr b="1" i="0" lang="en-US" sz="3000" u="none" cap="none" strike="noStrike">
                <a:solidFill>
                  <a:schemeClr val="lt1"/>
                </a:solidFill>
                <a:latin typeface="Century Gothic"/>
                <a:ea typeface="Century Gothic"/>
                <a:cs typeface="Century Gothic"/>
                <a:sym typeface="Century Gothic"/>
              </a:rPr>
              <a:t>Punishment for not following covering codes: </a:t>
            </a:r>
            <a:endParaRPr b="1" i="0" sz="3000" u="none" cap="none" strike="noStrike">
              <a:solidFill>
                <a:schemeClr val="lt1"/>
              </a:solidFill>
              <a:latin typeface="Century Gothic"/>
              <a:ea typeface="Century Gothic"/>
              <a:cs typeface="Century Gothic"/>
              <a:sym typeface="Century Gothic"/>
            </a:endParaRPr>
          </a:p>
        </p:txBody>
      </p:sp>
      <p:pic>
        <p:nvPicPr>
          <p:cNvPr descr="Indonesia-whipping_2619845a.jpg" id="157" name="Shape 157"/>
          <p:cNvPicPr preferRelativeResize="0"/>
          <p:nvPr>
            <p:ph idx="1" type="body"/>
          </p:nvPr>
        </p:nvPicPr>
        <p:blipFill rotWithShape="1">
          <a:blip r:embed="rId3">
            <a:alphaModFix/>
          </a:blip>
          <a:srcRect b="0" l="24487" r="24487" t="0"/>
          <a:stretch/>
        </p:blipFill>
        <p:spPr>
          <a:xfrm>
            <a:off x="4727892" y="838200"/>
            <a:ext cx="3474720" cy="4572000"/>
          </a:xfrm>
          <a:prstGeom prst="rect">
            <a:avLst/>
          </a:prstGeom>
          <a:noFill/>
          <a:ln>
            <a:noFill/>
          </a:ln>
        </p:spPr>
      </p:pic>
      <p:sp>
        <p:nvSpPr>
          <p:cNvPr id="158" name="Shape 158"/>
          <p:cNvSpPr txBox="1"/>
          <p:nvPr>
            <p:ph idx="2" type="body"/>
          </p:nvPr>
        </p:nvSpPr>
        <p:spPr>
          <a:xfrm>
            <a:off x="966787" y="2474258"/>
            <a:ext cx="3474720" cy="2743200"/>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lt1"/>
              </a:buClr>
              <a:buSzPts val="1620"/>
              <a:buFont typeface="Noto Sans Symbols"/>
              <a:buNone/>
            </a:pPr>
            <a:r>
              <a:rPr b="0" i="1" lang="en-US" sz="1800" u="none" cap="none" strike="noStrike">
                <a:solidFill>
                  <a:schemeClr val="lt1"/>
                </a:solidFill>
                <a:latin typeface="Century Gothic"/>
                <a:ea typeface="Century Gothic"/>
                <a:cs typeface="Century Gothic"/>
                <a:sym typeface="Century Gothic"/>
              </a:rPr>
              <a:t>Many Islamic nations have imposed strict clothing rules for women based on their holy texts.  Some nations have religious police to enforce the rules.  Women can be fined, arrested, imprisoned, and in the harshest cases, flogged in public</a:t>
            </a:r>
            <a:r>
              <a:rPr b="0" i="0" lang="en-US" sz="2000" u="none" cap="none" strike="noStrike">
                <a:solidFill>
                  <a:schemeClr val="lt1"/>
                </a:solidFill>
                <a:latin typeface="Century Gothic"/>
                <a:ea typeface="Century Gothic"/>
                <a:cs typeface="Century Gothic"/>
                <a:sym typeface="Century Gothic"/>
              </a:rPr>
              <a:t>.</a:t>
            </a:r>
            <a:endParaRPr b="0" i="0" sz="2000" u="none" cap="none" strike="noStrike">
              <a:solidFill>
                <a:schemeClr val="lt1"/>
              </a:solidFill>
              <a:latin typeface="Century Gothic"/>
              <a:ea typeface="Century Gothic"/>
              <a:cs typeface="Century Gothic"/>
              <a:sym typeface="Century Gothic"/>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Shape 163"/>
          <p:cNvSpPr txBox="1"/>
          <p:nvPr>
            <p:ph type="title"/>
          </p:nvPr>
        </p:nvSpPr>
        <p:spPr>
          <a:xfrm>
            <a:off x="208756" y="-556642"/>
            <a:ext cx="8935243" cy="2156841"/>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2000"/>
              <a:buFont typeface="Century Gothic"/>
              <a:buNone/>
            </a:pPr>
            <a:br>
              <a:rPr b="1" i="0" lang="en-US" sz="2000" u="none" cap="none" strike="noStrike">
                <a:solidFill>
                  <a:schemeClr val="lt1"/>
                </a:solidFill>
                <a:latin typeface="Century Gothic"/>
                <a:ea typeface="Century Gothic"/>
                <a:cs typeface="Century Gothic"/>
                <a:sym typeface="Century Gothic"/>
              </a:rPr>
            </a:br>
            <a:br>
              <a:rPr b="1" i="0" lang="en-US" sz="2000" u="none" cap="none" strike="noStrike">
                <a:solidFill>
                  <a:schemeClr val="lt1"/>
                </a:solidFill>
                <a:latin typeface="Century Gothic"/>
                <a:ea typeface="Century Gothic"/>
                <a:cs typeface="Century Gothic"/>
                <a:sym typeface="Century Gothic"/>
              </a:rPr>
            </a:br>
            <a:r>
              <a:rPr b="1" i="0" lang="en-US" sz="2000" u="none" cap="none" strike="noStrike">
                <a:solidFill>
                  <a:schemeClr val="lt1"/>
                </a:solidFill>
                <a:latin typeface="Century Gothic"/>
                <a:ea typeface="Century Gothic"/>
                <a:cs typeface="Century Gothic"/>
                <a:sym typeface="Century Gothic"/>
              </a:rPr>
              <a:t>Covering is viewed by many women as a way for men to dominate them.  If men rape or attack a women, the woman is usually blamed for not having covered herself properly.  That’s why these laws are often called ‘modesty’ laws.  In a perverse understanding of justice, the man is considered the victim and the woman is the criminal. </a:t>
            </a:r>
            <a:endParaRPr b="1" i="0" sz="2000" u="none" cap="none" strike="noStrike">
              <a:solidFill>
                <a:schemeClr val="lt1"/>
              </a:solidFill>
              <a:latin typeface="Century Gothic"/>
              <a:ea typeface="Century Gothic"/>
              <a:cs typeface="Century Gothic"/>
              <a:sym typeface="Century Gothic"/>
            </a:endParaRPr>
          </a:p>
        </p:txBody>
      </p:sp>
      <p:pic>
        <p:nvPicPr>
          <p:cNvPr descr="7026__muslimwomen_20150325_dudley_021f.jpg" id="164" name="Shape 164"/>
          <p:cNvPicPr preferRelativeResize="0"/>
          <p:nvPr>
            <p:ph idx="1" type="body"/>
          </p:nvPr>
        </p:nvPicPr>
        <p:blipFill rotWithShape="1">
          <a:blip r:embed="rId3">
            <a:alphaModFix/>
          </a:blip>
          <a:srcRect b="5504" l="0" r="0" t="5503"/>
          <a:stretch/>
        </p:blipFill>
        <p:spPr>
          <a:xfrm>
            <a:off x="955675" y="1600200"/>
            <a:ext cx="7232650" cy="429101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ummer">
  <a:themeElements>
    <a:clrScheme name="Summer">
      <a:dk1>
        <a:srgbClr val="000000"/>
      </a:dk1>
      <a:lt1>
        <a:srgbClr val="FFFFFF"/>
      </a:lt1>
      <a:dk2>
        <a:srgbClr val="D16207"/>
      </a:dk2>
      <a:lt2>
        <a:srgbClr val="F0B31E"/>
      </a:lt2>
      <a:accent1>
        <a:srgbClr val="51A6C2"/>
      </a:accent1>
      <a:accent2>
        <a:srgbClr val="51C2A9"/>
      </a:accent2>
      <a:accent3>
        <a:srgbClr val="7EC251"/>
      </a:accent3>
      <a:accent4>
        <a:srgbClr val="E1DC53"/>
      </a:accent4>
      <a:accent5>
        <a:srgbClr val="B54721"/>
      </a:accent5>
      <a:accent6>
        <a:srgbClr val="A16BB1"/>
      </a:accent6>
      <a:hlink>
        <a:srgbClr val="A40A06"/>
      </a:hlink>
      <a:folHlink>
        <a:srgbClr val="837F1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